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kern="0"/>
    </a:defPPr>
  </p:defaultTextStyle>
  <p:modifyVerifier cryptProviderType="rsaAES" cryptAlgorithmClass="hash" cryptAlgorithmType="typeAny" cryptAlgorithmSid="14" spinCount="100000" saltData="2wtu6lrdUgU4RVq2Y4FWUw==" hashData="Jq2HcqvUZBVuv7ui9VE2ZpeuwoWXx+5wjtFLlqdUxqJmIO8OlTLfn40Gq/Q/gZspRNIfChTM8QK+wfwfnFzhiw=="/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4"/>
    <p:restoredTop sz="94694"/>
  </p:normalViewPr>
  <p:slideViewPr>
    <p:cSldViewPr>
      <p:cViewPr varScale="1">
        <p:scale>
          <a:sx n="80" d="100"/>
          <a:sy n="80" d="100"/>
        </p:scale>
        <p:origin x="656" y="2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8800" y="59346"/>
            <a:ext cx="12306935" cy="984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1633395"/>
            <a:ext cx="1409699" cy="1809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58563" y="0"/>
            <a:ext cx="2629435" cy="102869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793" y="9745617"/>
            <a:ext cx="228599" cy="3524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8800" y="-293421"/>
            <a:ext cx="16804474" cy="2402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0824" y="3442178"/>
            <a:ext cx="16230600" cy="47282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4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5.png"/><Relationship Id="rId5" Type="http://schemas.openxmlformats.org/officeDocument/2006/relationships/image" Target="../media/image6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35.png"/><Relationship Id="rId5" Type="http://schemas.openxmlformats.org/officeDocument/2006/relationships/image" Target="../media/image6.png"/><Relationship Id="rId15" Type="http://schemas.openxmlformats.org/officeDocument/2006/relationships/image" Target="../media/image42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3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4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5.png"/><Relationship Id="rId5" Type="http://schemas.openxmlformats.org/officeDocument/2006/relationships/image" Target="../media/image6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35.png"/><Relationship Id="rId5" Type="http://schemas.openxmlformats.org/officeDocument/2006/relationships/image" Target="../media/image6.png"/><Relationship Id="rId15" Type="http://schemas.openxmlformats.org/officeDocument/2006/relationships/image" Target="../media/image43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5.png"/><Relationship Id="rId5" Type="http://schemas.openxmlformats.org/officeDocument/2006/relationships/image" Target="../media/image6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591" y="4087426"/>
            <a:ext cx="14458950" cy="2786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8850" b="0" spc="-730" dirty="0">
                <a:solidFill>
                  <a:srgbClr val="FFFFFF"/>
                </a:solidFill>
                <a:latin typeface="Arial Black"/>
                <a:cs typeface="Arial Black"/>
              </a:rPr>
              <a:t>Big</a:t>
            </a:r>
            <a:r>
              <a:rPr sz="8850" b="0" spc="-6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8850" b="0" spc="-405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sz="8850" b="0" spc="-6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8850" b="0" spc="-550" dirty="0">
                <a:solidFill>
                  <a:srgbClr val="FFFFFF"/>
                </a:solidFill>
                <a:latin typeface="Arial Black"/>
                <a:cs typeface="Arial Black"/>
              </a:rPr>
              <a:t>Analytics</a:t>
            </a:r>
            <a:r>
              <a:rPr sz="8850" b="0" spc="-6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8850" b="0" spc="-525" dirty="0">
                <a:solidFill>
                  <a:srgbClr val="FFFFFF"/>
                </a:solidFill>
                <a:latin typeface="Arial Black"/>
                <a:cs typeface="Arial Black"/>
              </a:rPr>
              <a:t>Project</a:t>
            </a:r>
            <a:endParaRPr sz="885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8850" b="0" spc="-660" dirty="0">
                <a:solidFill>
                  <a:srgbClr val="FFFFFF"/>
                </a:solidFill>
                <a:latin typeface="Arial Black"/>
                <a:cs typeface="Arial Black"/>
              </a:rPr>
              <a:t>Phase</a:t>
            </a:r>
            <a:r>
              <a:rPr sz="8850" b="0" spc="-6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8850" b="0" spc="-935" dirty="0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88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94314" y="8859900"/>
            <a:ext cx="1873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AWS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HADOOP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D9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5573" y="9258306"/>
            <a:ext cx="1032426" cy="10286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52549" cy="1752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250686"/>
            <a:ext cx="3952834" cy="103631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6254" y="497574"/>
              <a:ext cx="419099" cy="3524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786" y="9742605"/>
            <a:ext cx="219074" cy="35242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49939" y="314335"/>
            <a:ext cx="447675" cy="1134745"/>
            <a:chOff x="449939" y="314335"/>
            <a:chExt cx="447675" cy="113474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939" y="314335"/>
              <a:ext cx="447674" cy="285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939" y="597232"/>
              <a:ext cx="447674" cy="85154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7524626" y="9543009"/>
            <a:ext cx="447675" cy="744220"/>
            <a:chOff x="17524626" y="9543009"/>
            <a:chExt cx="447675" cy="74422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4626" y="9543009"/>
              <a:ext cx="447674" cy="2857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24626" y="9825908"/>
              <a:ext cx="447674" cy="46109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38474" y="891675"/>
            <a:ext cx="5943599" cy="476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01687" y="739626"/>
            <a:ext cx="609599" cy="68579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390647" y="388883"/>
            <a:ext cx="56273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Arial"/>
                <a:cs typeface="Arial"/>
              </a:rPr>
              <a:t>CASE</a:t>
            </a:r>
            <a:r>
              <a:rPr spc="-235" dirty="0">
                <a:latin typeface="Arial"/>
                <a:cs typeface="Arial"/>
              </a:rPr>
              <a:t> </a:t>
            </a:r>
            <a:r>
              <a:rPr spc="-110" dirty="0">
                <a:latin typeface="Arial"/>
                <a:cs typeface="Arial"/>
              </a:rPr>
              <a:t>fi:</a:t>
            </a:r>
            <a:r>
              <a:rPr spc="-265" dirty="0">
                <a:latin typeface="Arial"/>
                <a:cs typeface="Arial"/>
              </a:rPr>
              <a:t> </a:t>
            </a:r>
            <a:r>
              <a:rPr spc="-135" dirty="0">
                <a:latin typeface="Arial"/>
                <a:cs typeface="Arial"/>
              </a:rPr>
              <a:t>RESULT</a:t>
            </a:r>
          </a:p>
        </p:txBody>
      </p: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277862" y="780475"/>
            <a:ext cx="609599" cy="5524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215200" y="1860460"/>
            <a:ext cx="107232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25" dirty="0">
                <a:latin typeface="Lucida Sans Unicode"/>
                <a:cs typeface="Lucida Sans Unicode"/>
              </a:rPr>
              <a:t>The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spc="-120" dirty="0">
                <a:latin typeface="Lucida Sans Unicode"/>
                <a:cs typeface="Lucida Sans Unicode"/>
              </a:rPr>
              <a:t>three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b="1" spc="-20" dirty="0">
                <a:latin typeface="Arial"/>
                <a:cs typeface="Arial"/>
              </a:rPr>
              <a:t>airports </a:t>
            </a:r>
            <a:r>
              <a:rPr sz="3000" b="1" spc="-55" dirty="0">
                <a:latin typeface="Arial"/>
                <a:cs typeface="Arial"/>
              </a:rPr>
              <a:t>origin </a:t>
            </a:r>
            <a:r>
              <a:rPr sz="3000" spc="-55" dirty="0">
                <a:latin typeface="Lucida Sans Unicode"/>
                <a:cs typeface="Lucida Sans Unicode"/>
              </a:rPr>
              <a:t>with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spc="-120" dirty="0">
                <a:latin typeface="Lucida Sans Unicode"/>
                <a:cs typeface="Lucida Sans Unicode"/>
              </a:rPr>
              <a:t>the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spc="-135" dirty="0">
                <a:latin typeface="Lucida Sans Unicode"/>
                <a:cs typeface="Lucida Sans Unicode"/>
              </a:rPr>
              <a:t>highest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delay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spc="-150" dirty="0">
                <a:latin typeface="Lucida Sans Unicode"/>
                <a:cs typeface="Lucida Sans Unicode"/>
              </a:rPr>
              <a:t>time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spc="-130" dirty="0">
                <a:latin typeface="Lucida Sans Unicode"/>
                <a:cs typeface="Lucida Sans Unicode"/>
              </a:rPr>
              <a:t>(in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hours)</a:t>
            </a:r>
            <a:endParaRPr sz="3000">
              <a:latin typeface="Lucida Sans Unicode"/>
              <a:cs typeface="Lucida Sans Unicode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348924" y="3442178"/>
          <a:ext cx="16230600" cy="4728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3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5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7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81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38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200" spc="-2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2005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200" spc="-2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2005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38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Airports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21285" marR="113664" algn="ctr">
                        <a:lnSpc>
                          <a:spcPct val="256100"/>
                        </a:lnSpc>
                        <a:spcBef>
                          <a:spcPts val="2240"/>
                        </a:spcBef>
                      </a:pPr>
                      <a:r>
                        <a:rPr sz="220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William</a:t>
                      </a:r>
                      <a:r>
                        <a:rPr sz="2200" spc="-7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2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sz="2200" spc="-65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10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Hartsfield-</a:t>
                      </a:r>
                      <a:r>
                        <a:rPr sz="2200" spc="-4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Atlanta</a:t>
                      </a:r>
                      <a:r>
                        <a:rPr sz="2200" spc="-7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45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Int </a:t>
                      </a:r>
                      <a:r>
                        <a:rPr sz="2200" spc="-105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Chicago</a:t>
                      </a:r>
                      <a:r>
                        <a:rPr sz="2200" spc="-114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75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O’Hare</a:t>
                      </a:r>
                      <a:r>
                        <a:rPr sz="2200" spc="-1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International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649605" marR="641985" algn="ctr">
                        <a:lnSpc>
                          <a:spcPct val="113599"/>
                        </a:lnSpc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Arrival</a:t>
                      </a:r>
                      <a:r>
                        <a:rPr sz="2200" b="1" spc="-5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Time </a:t>
                      </a: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Delay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2200" b="1" spc="-4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Hours)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3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85560.28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61207.27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62915">
                        <a:lnSpc>
                          <a:spcPct val="100000"/>
                        </a:lnSpc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Departure</a:t>
                      </a:r>
                      <a:r>
                        <a:rPr sz="2200" b="1" spc="-8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016000" marR="1008380" indent="274320">
                        <a:lnSpc>
                          <a:spcPct val="113599"/>
                        </a:lnSpc>
                      </a:pP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Delay </a:t>
                      </a: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2200" b="1" spc="-4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3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Hours)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3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049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94777.18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049020">
                        <a:lnSpc>
                          <a:spcPct val="100000"/>
                        </a:lnSpc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71939.35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64565" marR="858519" indent="-105410">
                        <a:lnSpc>
                          <a:spcPct val="113599"/>
                        </a:lnSpc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2200" b="1" spc="4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Delay </a:t>
                      </a: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2200" b="1" spc="-4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Hours)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105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fi80337.47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10590">
                        <a:lnSpc>
                          <a:spcPct val="100000"/>
                        </a:lnSpc>
                      </a:pP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fi33fi46.62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090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200" spc="-2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2005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33679" marB="0">
                    <a:lnR w="6350">
                      <a:solidFill>
                        <a:srgbClr val="FFF19D"/>
                      </a:solidFill>
                      <a:prstDash val="solid"/>
                    </a:lnR>
                    <a:lnB w="9525">
                      <a:solidFill>
                        <a:srgbClr val="FFF19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200" spc="-85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Dallas-Fort</a:t>
                      </a:r>
                      <a:r>
                        <a:rPr sz="2200" spc="-5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Worth</a:t>
                      </a:r>
                      <a:r>
                        <a:rPr sz="2200" spc="-45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International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33679" marB="0">
                    <a:lnL w="6350">
                      <a:solidFill>
                        <a:srgbClr val="FFF19D"/>
                      </a:solidFill>
                      <a:prstDash val="solid"/>
                    </a:lnL>
                    <a:lnR w="6350">
                      <a:solidFill>
                        <a:srgbClr val="FFF19D"/>
                      </a:solidFill>
                      <a:prstDash val="solid"/>
                    </a:lnR>
                    <a:lnB w="9525">
                      <a:solidFill>
                        <a:srgbClr val="FFF19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33119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42199.53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33679" marB="0">
                    <a:lnL w="6350">
                      <a:solidFill>
                        <a:srgbClr val="FFF19D"/>
                      </a:solidFill>
                      <a:prstDash val="solid"/>
                    </a:lnL>
                    <a:lnR w="6350">
                      <a:solidFill>
                        <a:srgbClr val="FFF19D"/>
                      </a:solidFill>
                      <a:prstDash val="solid"/>
                    </a:lnR>
                    <a:lnB w="9525">
                      <a:solidFill>
                        <a:srgbClr val="FFF19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44003.5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33679" marB="0">
                    <a:lnL w="6350">
                      <a:solidFill>
                        <a:srgbClr val="FFF19D"/>
                      </a:solidFill>
                      <a:prstDash val="solid"/>
                    </a:lnL>
                    <a:lnR w="6350">
                      <a:solidFill>
                        <a:srgbClr val="FFF19D"/>
                      </a:solidFill>
                      <a:prstDash val="solid"/>
                    </a:lnR>
                    <a:lnB w="9525">
                      <a:solidFill>
                        <a:srgbClr val="FFF19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94410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200" b="1" spc="5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86203.03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33679" marB="0">
                    <a:lnL w="6350">
                      <a:solidFill>
                        <a:srgbClr val="FFF19D"/>
                      </a:solidFill>
                      <a:prstDash val="solid"/>
                    </a:lnL>
                    <a:lnB w="9525">
                      <a:solidFill>
                        <a:srgbClr val="FFF19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D9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5573" y="9258306"/>
            <a:ext cx="1032426" cy="10286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29000"/>
            <a:ext cx="1260125" cy="4210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279350"/>
            <a:ext cx="3746747" cy="100764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6254" y="497574"/>
              <a:ext cx="419099" cy="3524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786" y="9742605"/>
            <a:ext cx="219074" cy="35242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52950" y="4399459"/>
            <a:ext cx="447675" cy="2270125"/>
            <a:chOff x="452950" y="4399459"/>
            <a:chExt cx="447675" cy="227012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950" y="4399459"/>
              <a:ext cx="447674" cy="285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50" y="4682357"/>
              <a:ext cx="447674" cy="198713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7524626" y="9543009"/>
            <a:ext cx="447675" cy="744220"/>
            <a:chOff x="17524626" y="9543009"/>
            <a:chExt cx="447675" cy="74422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4626" y="9543009"/>
              <a:ext cx="447674" cy="2857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24626" y="9825908"/>
              <a:ext cx="447674" cy="46109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62374" y="497601"/>
            <a:ext cx="3676649" cy="5714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39887" y="272839"/>
            <a:ext cx="609600" cy="6857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248037" y="292575"/>
            <a:ext cx="609599" cy="552449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149" rIns="0" bIns="0" rtlCol="0">
            <a:spAutoFit/>
          </a:bodyPr>
          <a:lstStyle/>
          <a:p>
            <a:pPr marL="2738755" marR="2140585" algn="ctr">
              <a:lnSpc>
                <a:spcPct val="100000"/>
              </a:lnSpc>
              <a:spcBef>
                <a:spcPts val="2345"/>
              </a:spcBef>
            </a:pPr>
            <a:r>
              <a:rPr spc="434" dirty="0"/>
              <a:t>CASE</a:t>
            </a:r>
            <a:r>
              <a:rPr spc="-160" dirty="0"/>
              <a:t> </a:t>
            </a:r>
            <a:r>
              <a:rPr spc="-25" dirty="0"/>
              <a:t>fi</a:t>
            </a:r>
          </a:p>
          <a:p>
            <a:pPr marL="6876415" marR="5080" indent="-4125595">
              <a:lnSpc>
                <a:spcPct val="103699"/>
              </a:lnSpc>
              <a:spcBef>
                <a:spcPts val="1070"/>
              </a:spcBef>
            </a:pPr>
            <a:r>
              <a:rPr sz="3000" b="0" dirty="0">
                <a:latin typeface="Tahoma"/>
                <a:cs typeface="Tahoma"/>
              </a:rPr>
              <a:t>Determine</a:t>
            </a:r>
            <a:r>
              <a:rPr sz="3000" b="0" spc="-95" dirty="0">
                <a:latin typeface="Tahoma"/>
                <a:cs typeface="Tahoma"/>
              </a:rPr>
              <a:t> </a:t>
            </a:r>
            <a:r>
              <a:rPr sz="3000" b="0" dirty="0">
                <a:latin typeface="Tahoma"/>
                <a:cs typeface="Tahoma"/>
              </a:rPr>
              <a:t>the</a:t>
            </a:r>
            <a:r>
              <a:rPr sz="3000" b="0" spc="-90" dirty="0">
                <a:latin typeface="Tahoma"/>
                <a:cs typeface="Tahoma"/>
              </a:rPr>
              <a:t> </a:t>
            </a:r>
            <a:r>
              <a:rPr sz="3000" b="0" dirty="0">
                <a:latin typeface="Tahoma"/>
                <a:cs typeface="Tahoma"/>
              </a:rPr>
              <a:t>three</a:t>
            </a:r>
            <a:r>
              <a:rPr sz="3000" b="0" spc="-95" dirty="0">
                <a:latin typeface="Tahoma"/>
                <a:cs typeface="Tahoma"/>
              </a:rPr>
              <a:t> </a:t>
            </a:r>
            <a:r>
              <a:rPr sz="3000" spc="-35" dirty="0"/>
              <a:t>uirports</a:t>
            </a:r>
            <a:r>
              <a:rPr sz="3000" spc="-55" dirty="0"/>
              <a:t> </a:t>
            </a:r>
            <a:r>
              <a:rPr sz="3000" b="0" spc="-25" dirty="0">
                <a:latin typeface="Tahoma"/>
                <a:cs typeface="Tahoma"/>
              </a:rPr>
              <a:t>(dest)</a:t>
            </a:r>
            <a:r>
              <a:rPr sz="3000" b="0" spc="-90" dirty="0">
                <a:latin typeface="Tahoma"/>
                <a:cs typeface="Tahoma"/>
              </a:rPr>
              <a:t> </a:t>
            </a:r>
            <a:r>
              <a:rPr sz="3000" b="0" spc="90" dirty="0">
                <a:latin typeface="Tahoma"/>
                <a:cs typeface="Tahoma"/>
              </a:rPr>
              <a:t>with</a:t>
            </a:r>
            <a:r>
              <a:rPr sz="3000" b="0" spc="-95" dirty="0">
                <a:latin typeface="Tahoma"/>
                <a:cs typeface="Tahoma"/>
              </a:rPr>
              <a:t> </a:t>
            </a:r>
            <a:r>
              <a:rPr sz="3000" b="0" dirty="0">
                <a:latin typeface="Tahoma"/>
                <a:cs typeface="Tahoma"/>
              </a:rPr>
              <a:t>the</a:t>
            </a:r>
            <a:r>
              <a:rPr sz="3000" b="0" spc="-90" dirty="0">
                <a:latin typeface="Tahoma"/>
                <a:cs typeface="Tahoma"/>
              </a:rPr>
              <a:t> </a:t>
            </a:r>
            <a:r>
              <a:rPr sz="3000" b="0" dirty="0">
                <a:latin typeface="Tahoma"/>
                <a:cs typeface="Tahoma"/>
              </a:rPr>
              <a:t>highest</a:t>
            </a:r>
            <a:r>
              <a:rPr sz="3000" b="0" spc="-90" dirty="0">
                <a:latin typeface="Tahoma"/>
                <a:cs typeface="Tahoma"/>
              </a:rPr>
              <a:t> </a:t>
            </a:r>
            <a:r>
              <a:rPr sz="3000" b="0" spc="60" dirty="0">
                <a:latin typeface="Tahoma"/>
                <a:cs typeface="Tahoma"/>
              </a:rPr>
              <a:t>delay</a:t>
            </a:r>
            <a:r>
              <a:rPr sz="3000" b="0" spc="-95" dirty="0">
                <a:latin typeface="Tahoma"/>
                <a:cs typeface="Tahoma"/>
              </a:rPr>
              <a:t> </a:t>
            </a:r>
            <a:r>
              <a:rPr sz="3000" b="0" dirty="0">
                <a:latin typeface="Tahoma"/>
                <a:cs typeface="Tahoma"/>
              </a:rPr>
              <a:t>time</a:t>
            </a:r>
            <a:r>
              <a:rPr sz="3000" b="0" spc="-90" dirty="0">
                <a:latin typeface="Tahoma"/>
                <a:cs typeface="Tahoma"/>
              </a:rPr>
              <a:t> </a:t>
            </a:r>
            <a:r>
              <a:rPr sz="3000" b="0" spc="-65" dirty="0">
                <a:latin typeface="Tahoma"/>
                <a:cs typeface="Tahoma"/>
              </a:rPr>
              <a:t>(in</a:t>
            </a:r>
            <a:r>
              <a:rPr sz="3000" b="0" spc="-90" dirty="0">
                <a:latin typeface="Tahoma"/>
                <a:cs typeface="Tahoma"/>
              </a:rPr>
              <a:t> </a:t>
            </a:r>
            <a:r>
              <a:rPr sz="3000" b="0" spc="-10" dirty="0">
                <a:latin typeface="Tahoma"/>
                <a:cs typeface="Tahoma"/>
              </a:rPr>
              <a:t>hours)</a:t>
            </a:r>
            <a:r>
              <a:rPr sz="3000" b="0" spc="-95" dirty="0">
                <a:latin typeface="Tahoma"/>
                <a:cs typeface="Tahoma"/>
              </a:rPr>
              <a:t> </a:t>
            </a:r>
            <a:r>
              <a:rPr sz="3000" b="0" dirty="0">
                <a:latin typeface="Tahoma"/>
                <a:cs typeface="Tahoma"/>
              </a:rPr>
              <a:t>for</a:t>
            </a:r>
            <a:r>
              <a:rPr sz="3000" b="0" spc="-90" dirty="0">
                <a:latin typeface="Tahoma"/>
                <a:cs typeface="Tahoma"/>
              </a:rPr>
              <a:t> </a:t>
            </a:r>
            <a:r>
              <a:rPr sz="3000" b="0" spc="125" dirty="0">
                <a:latin typeface="Tahoma"/>
                <a:cs typeface="Tahoma"/>
              </a:rPr>
              <a:t>2005 </a:t>
            </a:r>
            <a:r>
              <a:rPr sz="3000" b="0" spc="45" dirty="0">
                <a:latin typeface="Tahoma"/>
                <a:cs typeface="Tahoma"/>
              </a:rPr>
              <a:t>(Displayed</a:t>
            </a:r>
            <a:r>
              <a:rPr sz="3000" b="0" spc="-135" dirty="0">
                <a:latin typeface="Tahoma"/>
                <a:cs typeface="Tahoma"/>
              </a:rPr>
              <a:t> </a:t>
            </a:r>
            <a:r>
              <a:rPr sz="3000" b="0" dirty="0">
                <a:latin typeface="Tahoma"/>
                <a:cs typeface="Tahoma"/>
              </a:rPr>
              <a:t>in</a:t>
            </a:r>
            <a:r>
              <a:rPr sz="3000" b="0" spc="-135" dirty="0">
                <a:latin typeface="Tahoma"/>
                <a:cs typeface="Tahoma"/>
              </a:rPr>
              <a:t> </a:t>
            </a:r>
            <a:r>
              <a:rPr sz="3000" b="0" spc="-10" dirty="0">
                <a:latin typeface="Tahoma"/>
                <a:cs typeface="Tahoma"/>
              </a:rPr>
              <a:t>hours)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08900" y="2297900"/>
            <a:ext cx="16573499" cy="68008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D9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5573" y="9258306"/>
            <a:ext cx="1032426" cy="10286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52549" cy="1752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250686"/>
            <a:ext cx="3952834" cy="103631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6254" y="497574"/>
              <a:ext cx="419099" cy="3524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786" y="9742605"/>
            <a:ext cx="219074" cy="35242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49939" y="314335"/>
            <a:ext cx="447675" cy="1134745"/>
            <a:chOff x="449939" y="314335"/>
            <a:chExt cx="447675" cy="113474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939" y="314335"/>
              <a:ext cx="447674" cy="285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939" y="597232"/>
              <a:ext cx="447674" cy="85154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7524626" y="9543009"/>
            <a:ext cx="447675" cy="744220"/>
            <a:chOff x="17524626" y="9543009"/>
            <a:chExt cx="447675" cy="74422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4626" y="9543009"/>
              <a:ext cx="447674" cy="2857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24626" y="9825908"/>
              <a:ext cx="447674" cy="46109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38474" y="891675"/>
            <a:ext cx="5943599" cy="476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01687" y="739626"/>
            <a:ext cx="609599" cy="68579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390647" y="388883"/>
            <a:ext cx="56273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Arial"/>
                <a:cs typeface="Arial"/>
              </a:rPr>
              <a:t>CASE</a:t>
            </a:r>
            <a:r>
              <a:rPr spc="-235" dirty="0">
                <a:latin typeface="Arial"/>
                <a:cs typeface="Arial"/>
              </a:rPr>
              <a:t> </a:t>
            </a:r>
            <a:r>
              <a:rPr spc="-110" dirty="0">
                <a:latin typeface="Arial"/>
                <a:cs typeface="Arial"/>
              </a:rPr>
              <a:t>fi:</a:t>
            </a:r>
            <a:r>
              <a:rPr spc="-265" dirty="0">
                <a:latin typeface="Arial"/>
                <a:cs typeface="Arial"/>
              </a:rPr>
              <a:t> </a:t>
            </a:r>
            <a:r>
              <a:rPr spc="-135" dirty="0">
                <a:latin typeface="Arial"/>
                <a:cs typeface="Arial"/>
              </a:rPr>
              <a:t>RESULT</a:t>
            </a:r>
          </a:p>
        </p:txBody>
      </p: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277862" y="780475"/>
            <a:ext cx="609599" cy="5524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215200" y="1860460"/>
            <a:ext cx="10474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25" dirty="0">
                <a:latin typeface="Lucida Sans Unicode"/>
                <a:cs typeface="Lucida Sans Unicode"/>
              </a:rPr>
              <a:t>The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120" dirty="0">
                <a:latin typeface="Lucida Sans Unicode"/>
                <a:cs typeface="Lucida Sans Unicode"/>
              </a:rPr>
              <a:t>three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b="1" spc="-20" dirty="0">
                <a:latin typeface="Arial"/>
                <a:cs typeface="Arial"/>
              </a:rPr>
              <a:t>airports</a:t>
            </a:r>
            <a:r>
              <a:rPr sz="3000" b="1" spc="-40" dirty="0">
                <a:latin typeface="Arial"/>
                <a:cs typeface="Arial"/>
              </a:rPr>
              <a:t> </a:t>
            </a:r>
            <a:r>
              <a:rPr sz="3000" b="1" spc="-10" dirty="0">
                <a:latin typeface="Arial"/>
                <a:cs typeface="Arial"/>
              </a:rPr>
              <a:t>dest</a:t>
            </a:r>
            <a:r>
              <a:rPr sz="3000" b="1" spc="-60" dirty="0">
                <a:latin typeface="Arial"/>
                <a:cs typeface="Arial"/>
              </a:rPr>
              <a:t> </a:t>
            </a:r>
            <a:r>
              <a:rPr sz="3000" spc="-55" dirty="0">
                <a:latin typeface="Lucida Sans Unicode"/>
                <a:cs typeface="Lucida Sans Unicode"/>
              </a:rPr>
              <a:t>with</a:t>
            </a:r>
            <a:r>
              <a:rPr sz="3000" spc="-185" dirty="0">
                <a:latin typeface="Lucida Sans Unicode"/>
                <a:cs typeface="Lucida Sans Unicode"/>
              </a:rPr>
              <a:t> </a:t>
            </a:r>
            <a:r>
              <a:rPr sz="3000" spc="-120" dirty="0">
                <a:latin typeface="Lucida Sans Unicode"/>
                <a:cs typeface="Lucida Sans Unicode"/>
              </a:rPr>
              <a:t>the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135" dirty="0">
                <a:latin typeface="Lucida Sans Unicode"/>
                <a:cs typeface="Lucida Sans Unicode"/>
              </a:rPr>
              <a:t>highest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delay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150" dirty="0">
                <a:latin typeface="Lucida Sans Unicode"/>
                <a:cs typeface="Lucida Sans Unicode"/>
              </a:rPr>
              <a:t>time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130" dirty="0">
                <a:latin typeface="Lucida Sans Unicode"/>
                <a:cs typeface="Lucida Sans Unicode"/>
              </a:rPr>
              <a:t>(in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70" dirty="0">
                <a:latin typeface="Lucida Sans Unicode"/>
                <a:cs typeface="Lucida Sans Unicode"/>
              </a:rPr>
              <a:t>hours)</a:t>
            </a:r>
            <a:endParaRPr sz="3000">
              <a:latin typeface="Lucida Sans Unicode"/>
              <a:cs typeface="Lucida Sans Unicode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348924" y="3442178"/>
          <a:ext cx="16230600" cy="4728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3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5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7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81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38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200" spc="-2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2005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200" spc="-2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2005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38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Airports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21285" marR="113664" algn="ctr">
                        <a:lnSpc>
                          <a:spcPct val="256100"/>
                        </a:lnSpc>
                        <a:spcBef>
                          <a:spcPts val="2240"/>
                        </a:spcBef>
                      </a:pPr>
                      <a:r>
                        <a:rPr sz="220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William</a:t>
                      </a:r>
                      <a:r>
                        <a:rPr sz="2200" spc="-7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2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sz="2200" spc="-65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10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Hartsfield-</a:t>
                      </a:r>
                      <a:r>
                        <a:rPr sz="2200" spc="-4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Atlanta</a:t>
                      </a:r>
                      <a:r>
                        <a:rPr sz="2200" spc="-7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45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Int </a:t>
                      </a:r>
                      <a:r>
                        <a:rPr sz="2200" spc="-105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Chicago</a:t>
                      </a:r>
                      <a:r>
                        <a:rPr sz="2200" spc="-114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75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O’Hare</a:t>
                      </a:r>
                      <a:r>
                        <a:rPr sz="2200" spc="-1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International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649605" marR="641985" algn="ctr">
                        <a:lnSpc>
                          <a:spcPct val="113599"/>
                        </a:lnSpc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Arrival</a:t>
                      </a:r>
                      <a:r>
                        <a:rPr sz="2200" b="1" spc="-5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Time </a:t>
                      </a: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Delay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2200" b="1" spc="-4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Hours)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3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76967.27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46818.55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62915">
                        <a:lnSpc>
                          <a:spcPct val="100000"/>
                        </a:lnSpc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Departure</a:t>
                      </a:r>
                      <a:r>
                        <a:rPr sz="2200" b="1" spc="-8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016000" marR="1008380" indent="274320">
                        <a:lnSpc>
                          <a:spcPct val="113599"/>
                        </a:lnSpc>
                      </a:pP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Delay </a:t>
                      </a: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2200" b="1" spc="-4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3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Hours)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3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83270.63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55888.3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64565" marR="858519" indent="-105410">
                        <a:lnSpc>
                          <a:spcPct val="113599"/>
                        </a:lnSpc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2200" b="1" spc="4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Delay </a:t>
                      </a: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2200" b="1" spc="-4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Hours)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10590" marR="909319" indent="83820">
                        <a:lnSpc>
                          <a:spcPct val="256100"/>
                        </a:lnSpc>
                        <a:spcBef>
                          <a:spcPts val="2240"/>
                        </a:spcBef>
                      </a:pP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fi60237.9 fi02706.85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090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200" spc="-2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2005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33679" marB="0">
                    <a:lnR w="6350">
                      <a:solidFill>
                        <a:srgbClr val="FFF19D"/>
                      </a:solidFill>
                      <a:prstDash val="solid"/>
                    </a:lnR>
                    <a:lnB w="9525">
                      <a:solidFill>
                        <a:srgbClr val="FFF19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200" spc="-6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Newark</a:t>
                      </a:r>
                      <a:r>
                        <a:rPr sz="2200" spc="-8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International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33679" marB="0">
                    <a:lnL w="6350">
                      <a:solidFill>
                        <a:srgbClr val="FFF19D"/>
                      </a:solidFill>
                      <a:prstDash val="solid"/>
                    </a:lnL>
                    <a:lnR w="6350">
                      <a:solidFill>
                        <a:srgbClr val="FFF19D"/>
                      </a:solidFill>
                      <a:prstDash val="solid"/>
                    </a:lnR>
                    <a:lnB w="9525">
                      <a:solidFill>
                        <a:srgbClr val="FFF19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33119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46856.62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33679" marB="0">
                    <a:lnL w="6350">
                      <a:solidFill>
                        <a:srgbClr val="FFF19D"/>
                      </a:solidFill>
                      <a:prstDash val="solid"/>
                    </a:lnL>
                    <a:lnR w="6350">
                      <a:solidFill>
                        <a:srgbClr val="FFF19D"/>
                      </a:solidFill>
                      <a:prstDash val="solid"/>
                    </a:lnR>
                    <a:lnB w="9525">
                      <a:solidFill>
                        <a:srgbClr val="FFF19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49020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200" spc="-10" dirty="0">
                          <a:solidFill>
                            <a:srgbClr val="335B73"/>
                          </a:solidFill>
                          <a:latin typeface="Lucida Sans Unicode"/>
                          <a:cs typeface="Lucida Sans Unicode"/>
                        </a:rPr>
                        <a:t>37380.77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33679" marB="0">
                    <a:lnL w="6350">
                      <a:solidFill>
                        <a:srgbClr val="FFF19D"/>
                      </a:solidFill>
                      <a:prstDash val="solid"/>
                    </a:lnL>
                    <a:lnR w="6350">
                      <a:solidFill>
                        <a:srgbClr val="FFF19D"/>
                      </a:solidFill>
                      <a:prstDash val="solid"/>
                    </a:lnR>
                    <a:lnB w="9525">
                      <a:solidFill>
                        <a:srgbClr val="FFF19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94410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200" b="1" spc="5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84237.38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33679" marB="0">
                    <a:lnL w="6350">
                      <a:solidFill>
                        <a:srgbClr val="FFF19D"/>
                      </a:solidFill>
                      <a:prstDash val="solid"/>
                    </a:lnL>
                    <a:lnB w="9525">
                      <a:solidFill>
                        <a:srgbClr val="FFF19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D9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5573" y="9258306"/>
            <a:ext cx="1032426" cy="10286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29000"/>
            <a:ext cx="1260125" cy="4210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250686"/>
            <a:ext cx="3952834" cy="103631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6254" y="497574"/>
              <a:ext cx="419099" cy="3524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786" y="9742605"/>
            <a:ext cx="219074" cy="35242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52950" y="4399459"/>
            <a:ext cx="447675" cy="2270125"/>
            <a:chOff x="452950" y="4399459"/>
            <a:chExt cx="447675" cy="227012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950" y="4399459"/>
              <a:ext cx="447674" cy="285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50" y="4682357"/>
              <a:ext cx="447674" cy="198713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7524626" y="9543009"/>
            <a:ext cx="447675" cy="744220"/>
            <a:chOff x="17524626" y="9543009"/>
            <a:chExt cx="447675" cy="74422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4626" y="9543009"/>
              <a:ext cx="447674" cy="2857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24626" y="9825908"/>
              <a:ext cx="447674" cy="46109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62374" y="497601"/>
            <a:ext cx="3676649" cy="5714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39887" y="272839"/>
            <a:ext cx="609600" cy="6857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248037" y="292575"/>
            <a:ext cx="609599" cy="552449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125" rIns="0" bIns="0" rtlCol="0">
            <a:spAutoFit/>
          </a:bodyPr>
          <a:lstStyle/>
          <a:p>
            <a:pPr marL="1971675" marR="1373505" algn="ctr">
              <a:lnSpc>
                <a:spcPct val="100000"/>
              </a:lnSpc>
              <a:spcBef>
                <a:spcPts val="2875"/>
              </a:spcBef>
            </a:pPr>
            <a:r>
              <a:rPr spc="434" dirty="0"/>
              <a:t>CASE</a:t>
            </a:r>
            <a:r>
              <a:rPr spc="-160" dirty="0"/>
              <a:t> </a:t>
            </a:r>
            <a:r>
              <a:rPr spc="15" dirty="0"/>
              <a:t>3</a:t>
            </a:r>
          </a:p>
          <a:p>
            <a:pPr marL="6832600" marR="5080" indent="-4207510">
              <a:lnSpc>
                <a:spcPct val="114599"/>
              </a:lnSpc>
              <a:spcBef>
                <a:spcPts val="965"/>
              </a:spcBef>
            </a:pPr>
            <a:r>
              <a:rPr sz="3000" b="0" spc="-35" dirty="0">
                <a:latin typeface="Lucida Sans Unicode"/>
                <a:cs typeface="Lucida Sans Unicode"/>
              </a:rPr>
              <a:t>Determine</a:t>
            </a:r>
            <a:r>
              <a:rPr sz="3000" b="0" spc="-170" dirty="0">
                <a:latin typeface="Lucida Sans Unicode"/>
                <a:cs typeface="Lucida Sans Unicode"/>
              </a:rPr>
              <a:t> </a:t>
            </a:r>
            <a:r>
              <a:rPr sz="3000" b="0" spc="-40" dirty="0">
                <a:latin typeface="Lucida Sans Unicode"/>
                <a:cs typeface="Lucida Sans Unicode"/>
              </a:rPr>
              <a:t>overall</a:t>
            </a:r>
            <a:r>
              <a:rPr sz="3000" b="0" spc="-170" dirty="0">
                <a:latin typeface="Lucida Sans Unicode"/>
                <a:cs typeface="Lucida Sans Unicode"/>
              </a:rPr>
              <a:t> </a:t>
            </a:r>
            <a:r>
              <a:rPr sz="3000" b="0" spc="-55" dirty="0">
                <a:latin typeface="Lucida Sans Unicode"/>
                <a:cs typeface="Lucida Sans Unicode"/>
              </a:rPr>
              <a:t>which</a:t>
            </a:r>
            <a:r>
              <a:rPr sz="3000" b="0" spc="-170" dirty="0">
                <a:latin typeface="Lucida Sans Unicode"/>
                <a:cs typeface="Lucida Sans Unicode"/>
              </a:rPr>
              <a:t> </a:t>
            </a:r>
            <a:r>
              <a:rPr sz="3000" b="0" spc="-40" dirty="0">
                <a:latin typeface="Lucida Sans Unicode"/>
                <a:cs typeface="Lucida Sans Unicode"/>
              </a:rPr>
              <a:t>type</a:t>
            </a:r>
            <a:r>
              <a:rPr sz="3000" b="0" spc="-170" dirty="0">
                <a:latin typeface="Lucida Sans Unicode"/>
                <a:cs typeface="Lucida Sans Unicode"/>
              </a:rPr>
              <a:t> </a:t>
            </a:r>
            <a:r>
              <a:rPr sz="3000" b="0" spc="-75" dirty="0">
                <a:latin typeface="Lucida Sans Unicode"/>
                <a:cs typeface="Lucida Sans Unicode"/>
              </a:rPr>
              <a:t>of</a:t>
            </a:r>
            <a:r>
              <a:rPr sz="3000" b="0" spc="-170" dirty="0">
                <a:latin typeface="Lucida Sans Unicode"/>
                <a:cs typeface="Lucida Sans Unicode"/>
              </a:rPr>
              <a:t> </a:t>
            </a:r>
            <a:r>
              <a:rPr sz="3000" b="0" spc="-50" dirty="0">
                <a:latin typeface="Lucida Sans Unicode"/>
                <a:cs typeface="Lucida Sans Unicode"/>
              </a:rPr>
              <a:t>delay</a:t>
            </a:r>
            <a:r>
              <a:rPr sz="3000" b="0" spc="-170" dirty="0">
                <a:latin typeface="Lucida Sans Unicode"/>
                <a:cs typeface="Lucida Sans Unicode"/>
              </a:rPr>
              <a:t> </a:t>
            </a:r>
            <a:r>
              <a:rPr sz="3000" b="0" spc="-125" dirty="0">
                <a:latin typeface="Lucida Sans Unicode"/>
                <a:cs typeface="Lucida Sans Unicode"/>
              </a:rPr>
              <a:t>(</a:t>
            </a:r>
            <a:r>
              <a:rPr sz="3000" b="0" spc="-125" dirty="0">
                <a:latin typeface="Arial Black"/>
                <a:cs typeface="Arial Black"/>
              </a:rPr>
              <a:t>arrivals</a:t>
            </a:r>
            <a:r>
              <a:rPr sz="3000" b="0" spc="-220" dirty="0">
                <a:latin typeface="Arial Black"/>
                <a:cs typeface="Arial Black"/>
              </a:rPr>
              <a:t> </a:t>
            </a:r>
            <a:r>
              <a:rPr sz="3000" b="0" dirty="0">
                <a:latin typeface="Lucida Sans Unicode"/>
                <a:cs typeface="Lucida Sans Unicode"/>
              </a:rPr>
              <a:t>or</a:t>
            </a:r>
            <a:r>
              <a:rPr sz="3000" b="0" spc="-170" dirty="0">
                <a:latin typeface="Lucida Sans Unicode"/>
                <a:cs typeface="Lucida Sans Unicode"/>
              </a:rPr>
              <a:t> </a:t>
            </a:r>
            <a:r>
              <a:rPr sz="3000" b="0" spc="-125" dirty="0">
                <a:latin typeface="Arial Black"/>
                <a:cs typeface="Arial Black"/>
              </a:rPr>
              <a:t>departures</a:t>
            </a:r>
            <a:r>
              <a:rPr sz="3000" b="0" spc="-125" dirty="0">
                <a:latin typeface="Lucida Sans Unicode"/>
                <a:cs typeface="Lucida Sans Unicode"/>
              </a:rPr>
              <a:t>)</a:t>
            </a:r>
            <a:r>
              <a:rPr sz="3000" b="0" spc="-170" dirty="0">
                <a:latin typeface="Lucida Sans Unicode"/>
                <a:cs typeface="Lucida Sans Unicode"/>
              </a:rPr>
              <a:t> </a:t>
            </a:r>
            <a:r>
              <a:rPr sz="3000" b="0" spc="-114" dirty="0">
                <a:latin typeface="Lucida Sans Unicode"/>
                <a:cs typeface="Lucida Sans Unicode"/>
              </a:rPr>
              <a:t>is</a:t>
            </a:r>
            <a:r>
              <a:rPr sz="3000" b="0" spc="-170" dirty="0">
                <a:latin typeface="Lucida Sans Unicode"/>
                <a:cs typeface="Lucida Sans Unicode"/>
              </a:rPr>
              <a:t> </a:t>
            </a:r>
            <a:r>
              <a:rPr sz="3000" b="0" spc="-20" dirty="0">
                <a:latin typeface="Lucida Sans Unicode"/>
                <a:cs typeface="Lucida Sans Unicode"/>
              </a:rPr>
              <a:t>the</a:t>
            </a:r>
            <a:r>
              <a:rPr sz="3000" b="0" spc="-170" dirty="0">
                <a:latin typeface="Lucida Sans Unicode"/>
                <a:cs typeface="Lucida Sans Unicode"/>
              </a:rPr>
              <a:t> </a:t>
            </a:r>
            <a:r>
              <a:rPr sz="3000" b="0" spc="-40" dirty="0">
                <a:latin typeface="Lucida Sans Unicode"/>
                <a:cs typeface="Lucida Sans Unicode"/>
              </a:rPr>
              <a:t>largest (Overall</a:t>
            </a:r>
            <a:r>
              <a:rPr sz="3000" b="0" spc="-200" dirty="0">
                <a:latin typeface="Lucida Sans Unicode"/>
                <a:cs typeface="Lucida Sans Unicode"/>
              </a:rPr>
              <a:t> </a:t>
            </a:r>
            <a:r>
              <a:rPr sz="3000" b="0" spc="-70" dirty="0">
                <a:latin typeface="Lucida Sans Unicode"/>
                <a:cs typeface="Lucida Sans Unicode"/>
              </a:rPr>
              <a:t>Delays</a:t>
            </a:r>
            <a:r>
              <a:rPr sz="3000" b="0" spc="-170" dirty="0">
                <a:latin typeface="Lucida Sans Unicode"/>
                <a:cs typeface="Lucida Sans Unicode"/>
              </a:rPr>
              <a:t> </a:t>
            </a:r>
            <a:r>
              <a:rPr sz="3000" b="0" spc="-35" dirty="0">
                <a:latin typeface="Lucida Sans Unicode"/>
                <a:cs typeface="Lucida Sans Unicode"/>
              </a:rPr>
              <a:t>for</a:t>
            </a:r>
            <a:r>
              <a:rPr sz="3000" b="0" spc="-185" dirty="0">
                <a:latin typeface="Lucida Sans Unicode"/>
                <a:cs typeface="Lucida Sans Unicode"/>
              </a:rPr>
              <a:t> </a:t>
            </a:r>
            <a:r>
              <a:rPr sz="3000" b="0" dirty="0">
                <a:latin typeface="Lucida Sans Unicode"/>
                <a:cs typeface="Lucida Sans Unicode"/>
              </a:rPr>
              <a:t>year</a:t>
            </a:r>
            <a:r>
              <a:rPr sz="3000" b="0" spc="-185" dirty="0">
                <a:latin typeface="Lucida Sans Unicode"/>
                <a:cs typeface="Lucida Sans Unicode"/>
              </a:rPr>
              <a:t> </a:t>
            </a:r>
            <a:r>
              <a:rPr sz="3000" b="0" spc="-270" dirty="0">
                <a:latin typeface="Arial Black"/>
                <a:cs typeface="Arial Black"/>
              </a:rPr>
              <a:t>2005</a:t>
            </a:r>
            <a:r>
              <a:rPr sz="3000" b="0" spc="-270" dirty="0">
                <a:latin typeface="Lucida Sans Unicode"/>
                <a:cs typeface="Lucida Sans Unicode"/>
              </a:rPr>
              <a:t>)</a:t>
            </a:r>
            <a:endParaRPr sz="3000">
              <a:latin typeface="Lucida Sans Unicode"/>
              <a:cs typeface="Lucida Sans Unicode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08900" y="2358599"/>
            <a:ext cx="16725898" cy="58388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D9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52549" cy="17525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06254" y="497574"/>
              <a:ext cx="419099" cy="3524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49939" y="314335"/>
            <a:ext cx="447675" cy="1134745"/>
            <a:chOff x="449939" y="314335"/>
            <a:chExt cx="447675" cy="113474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939" y="314335"/>
              <a:ext cx="447674" cy="2857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939" y="597232"/>
              <a:ext cx="447674" cy="85154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524626" y="9543009"/>
            <a:ext cx="447674" cy="5686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38474" y="891675"/>
            <a:ext cx="5943599" cy="476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01687" y="739626"/>
            <a:ext cx="609599" cy="68579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390647" y="388883"/>
            <a:ext cx="56273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Arial"/>
                <a:cs typeface="Arial"/>
              </a:rPr>
              <a:t>CASE</a:t>
            </a:r>
            <a:r>
              <a:rPr spc="-2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3:</a:t>
            </a:r>
            <a:r>
              <a:rPr spc="-310" dirty="0">
                <a:latin typeface="Arial"/>
                <a:cs typeface="Arial"/>
              </a:rPr>
              <a:t> </a:t>
            </a:r>
            <a:r>
              <a:rPr spc="-135" dirty="0">
                <a:latin typeface="Arial"/>
                <a:cs typeface="Arial"/>
              </a:rPr>
              <a:t>RESULT</a:t>
            </a: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277862" y="780475"/>
            <a:ext cx="609599" cy="5524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779211" y="1860460"/>
            <a:ext cx="56235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Tahoma"/>
                <a:cs typeface="Tahoma"/>
              </a:rPr>
              <a:t>The</a:t>
            </a:r>
            <a:r>
              <a:rPr sz="3000" spc="-7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highest</a:t>
            </a:r>
            <a:r>
              <a:rPr sz="3000" spc="-70" dirty="0">
                <a:latin typeface="Tahoma"/>
                <a:cs typeface="Tahoma"/>
              </a:rPr>
              <a:t> </a:t>
            </a:r>
            <a:r>
              <a:rPr sz="3000" spc="65" dirty="0">
                <a:latin typeface="Tahoma"/>
                <a:cs typeface="Tahoma"/>
              </a:rPr>
              <a:t>delay</a:t>
            </a:r>
            <a:r>
              <a:rPr sz="3000" spc="-7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time</a:t>
            </a:r>
            <a:r>
              <a:rPr sz="3000" spc="-65" dirty="0">
                <a:latin typeface="Tahoma"/>
                <a:cs typeface="Tahoma"/>
              </a:rPr>
              <a:t> (in</a:t>
            </a:r>
            <a:r>
              <a:rPr sz="3000" spc="-70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hours)</a:t>
            </a:r>
            <a:endParaRPr sz="3000">
              <a:latin typeface="Tahoma"/>
              <a:cs typeface="Tahoma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994762" y="3352513"/>
          <a:ext cx="11950700" cy="3021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7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3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33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2CD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073150" marR="640715" indent="-425450">
                        <a:lnSpc>
                          <a:spcPct val="113599"/>
                        </a:lnSpc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Arrival</a:t>
                      </a:r>
                      <a:r>
                        <a:rPr sz="2200" b="1" spc="-5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Time </a:t>
                      </a: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Delay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79883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2200" b="1" spc="-4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Hours)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2CD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76250">
                        <a:lnSpc>
                          <a:spcPct val="100000"/>
                        </a:lnSpc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Departure</a:t>
                      </a:r>
                      <a:r>
                        <a:rPr sz="2200" b="1" spc="-8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014094" marR="1006475" indent="274320">
                        <a:lnSpc>
                          <a:spcPct val="113599"/>
                        </a:lnSpc>
                      </a:pP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Delay </a:t>
                      </a: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2200" b="1" spc="-4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3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Hours)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2CD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62660" marR="850265" indent="-105410">
                        <a:lnSpc>
                          <a:spcPct val="113599"/>
                        </a:lnSpc>
                      </a:pP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2200" b="1" spc="4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Delay </a:t>
                      </a:r>
                      <a:r>
                        <a:rPr sz="2200" b="1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2200" b="1" spc="-45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335B73"/>
                          </a:solidFill>
                          <a:latin typeface="Arial"/>
                          <a:cs typeface="Arial"/>
                        </a:rPr>
                        <a:t>Hours)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2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200" spc="95" dirty="0">
                          <a:solidFill>
                            <a:srgbClr val="335B73"/>
                          </a:solidFill>
                          <a:latin typeface="Tahoma"/>
                          <a:cs typeface="Tahoma"/>
                        </a:rPr>
                        <a:t>2005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44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9D"/>
                    </a:solidFill>
                  </a:tcPr>
                </a:tc>
                <a:tc>
                  <a:txBody>
                    <a:bodyPr/>
                    <a:lstStyle/>
                    <a:p>
                      <a:pPr marL="748030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200" spc="70" dirty="0">
                          <a:solidFill>
                            <a:srgbClr val="335B73"/>
                          </a:solidFill>
                          <a:latin typeface="Tahoma"/>
                          <a:cs typeface="Tahoma"/>
                        </a:rPr>
                        <a:t>836966.18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44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9D"/>
                    </a:solidFill>
                  </a:tcPr>
                </a:tc>
                <a:tc>
                  <a:txBody>
                    <a:bodyPr/>
                    <a:lstStyle/>
                    <a:p>
                      <a:pPr marL="963294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200" spc="70" dirty="0">
                          <a:solidFill>
                            <a:srgbClr val="335B73"/>
                          </a:solidFill>
                          <a:latin typeface="Tahoma"/>
                          <a:cs typeface="Tahoma"/>
                        </a:rPr>
                        <a:t>1012995.8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44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9D"/>
                    </a:solidFill>
                  </a:tcPr>
                </a:tc>
                <a:tc>
                  <a:txBody>
                    <a:bodyPr/>
                    <a:lstStyle/>
                    <a:p>
                      <a:pPr marL="824865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200" b="1" u="heavy" spc="-10" dirty="0">
                          <a:solidFill>
                            <a:srgbClr val="335B73"/>
                          </a:solidFill>
                          <a:uFill>
                            <a:solidFill>
                              <a:srgbClr val="335B73"/>
                            </a:solidFill>
                          </a:uFill>
                          <a:latin typeface="Arial"/>
                          <a:cs typeface="Arial"/>
                        </a:rPr>
                        <a:t>fi84996fi.98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444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9326256"/>
            <a:ext cx="3067640" cy="9607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1459"/>
            <a:ext cx="11073384" cy="100355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8016" y="3831335"/>
            <a:ext cx="2898648" cy="52623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32152" y="5682995"/>
            <a:ext cx="2894075" cy="34107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54728" y="292607"/>
            <a:ext cx="740663" cy="7406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71961" y="363219"/>
            <a:ext cx="13684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65" dirty="0">
                <a:latin typeface="Calibri"/>
                <a:cs typeface="Calibri"/>
              </a:rPr>
              <a:t>The</a:t>
            </a:r>
            <a:r>
              <a:rPr sz="2800" b="0" spc="16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three</a:t>
            </a:r>
            <a:r>
              <a:rPr sz="2800" b="0" spc="20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airports</a:t>
            </a:r>
            <a:r>
              <a:rPr sz="2800" b="0" spc="245" dirty="0">
                <a:latin typeface="Calibri"/>
                <a:cs typeface="Calibri"/>
              </a:rPr>
              <a:t> </a:t>
            </a:r>
            <a:r>
              <a:rPr sz="2800" b="0" spc="60" dirty="0">
                <a:latin typeface="Calibri"/>
                <a:cs typeface="Calibri"/>
              </a:rPr>
              <a:t>origin</a:t>
            </a:r>
            <a:r>
              <a:rPr sz="2800" b="0" spc="185" dirty="0">
                <a:latin typeface="Calibri"/>
                <a:cs typeface="Calibri"/>
              </a:rPr>
              <a:t> </a:t>
            </a:r>
            <a:r>
              <a:rPr sz="2800" b="0" spc="80" dirty="0">
                <a:latin typeface="Calibri"/>
                <a:cs typeface="Calibri"/>
              </a:rPr>
              <a:t>with</a:t>
            </a:r>
            <a:r>
              <a:rPr sz="2800" b="0" spc="15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the</a:t>
            </a:r>
            <a:r>
              <a:rPr sz="2800" b="0" spc="160" dirty="0">
                <a:latin typeface="Calibri"/>
                <a:cs typeface="Calibri"/>
              </a:rPr>
              <a:t> </a:t>
            </a:r>
            <a:r>
              <a:rPr sz="2800" b="0" spc="75" dirty="0">
                <a:latin typeface="Calibri"/>
                <a:cs typeface="Calibri"/>
              </a:rPr>
              <a:t>highest</a:t>
            </a:r>
            <a:r>
              <a:rPr sz="2800" b="0" spc="5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delay</a:t>
            </a:r>
            <a:r>
              <a:rPr sz="2800" b="0" spc="24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time</a:t>
            </a:r>
            <a:r>
              <a:rPr sz="2800" b="0" spc="29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(in</a:t>
            </a:r>
            <a:r>
              <a:rPr sz="2800" b="0" spc="13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hours</a:t>
            </a:r>
            <a:r>
              <a:rPr sz="2800" b="0" spc="260" dirty="0">
                <a:latin typeface="Calibri"/>
                <a:cs typeface="Calibri"/>
              </a:rPr>
              <a:t> </a:t>
            </a:r>
            <a:r>
              <a:rPr sz="2800" b="0" spc="60" dirty="0">
                <a:latin typeface="Calibri"/>
                <a:cs typeface="Calibri"/>
              </a:rPr>
              <a:t>in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thousands)</a:t>
            </a:r>
            <a:r>
              <a:rPr sz="2800" b="0" spc="355" dirty="0">
                <a:latin typeface="Calibri"/>
                <a:cs typeface="Calibri"/>
              </a:rPr>
              <a:t> </a:t>
            </a:r>
            <a:r>
              <a:rPr sz="2800" b="0" spc="60" dirty="0">
                <a:latin typeface="Calibri"/>
                <a:cs typeface="Calibri"/>
              </a:rPr>
              <a:t>for</a:t>
            </a:r>
            <a:r>
              <a:rPr sz="2800" b="0" spc="16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year</a:t>
            </a:r>
            <a:r>
              <a:rPr sz="2800" b="0" spc="155" dirty="0">
                <a:latin typeface="Calibri"/>
                <a:cs typeface="Calibri"/>
              </a:rPr>
              <a:t> </a:t>
            </a:r>
            <a:r>
              <a:rPr sz="2800" b="0" spc="100" dirty="0">
                <a:latin typeface="Calibri"/>
                <a:cs typeface="Calibri"/>
              </a:rPr>
              <a:t>2005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0272" y="954531"/>
            <a:ext cx="5365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45" dirty="0">
                <a:latin typeface="Calibri"/>
                <a:cs typeface="Calibri"/>
              </a:rPr>
              <a:t>200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9426" y="9426447"/>
            <a:ext cx="8350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0" dirty="0">
                <a:latin typeface="Calibri"/>
                <a:cs typeface="Calibri"/>
              </a:rPr>
              <a:t>ArrDefay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3713" y="9426447"/>
            <a:ext cx="934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0" dirty="0">
                <a:latin typeface="Calibri"/>
                <a:cs typeface="Calibri"/>
              </a:rPr>
              <a:t>DepDe\ay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3438" y="9426447"/>
            <a:ext cx="10331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0" dirty="0">
                <a:latin typeface="Calibri"/>
                <a:cs typeface="Calibri"/>
              </a:rPr>
              <a:t>TotafDetay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1894" y="4902961"/>
            <a:ext cx="573405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-80" dirty="0">
                <a:latin typeface="Courier New"/>
                <a:cs typeface="Courier New"/>
              </a:rPr>
              <a:t>100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62059" y="9160255"/>
            <a:ext cx="6048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37279" algn="l"/>
              </a:tabLst>
            </a:pPr>
            <a:r>
              <a:rPr sz="2400" dirty="0">
                <a:solidFill>
                  <a:srgbClr val="0A0A0A"/>
                </a:solidFill>
                <a:latin typeface="Calibri"/>
                <a:cs typeface="Calibri"/>
              </a:rPr>
              <a:t>am</a:t>
            </a:r>
            <a:r>
              <a:rPr sz="2400" spc="2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B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Hartsfield-</a:t>
            </a:r>
            <a:r>
              <a:rPr sz="2400" spc="50" dirty="0">
                <a:latin typeface="Calibri"/>
                <a:cs typeface="Calibri"/>
              </a:rPr>
              <a:t>Atlanta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Int</a:t>
            </a:r>
            <a:r>
              <a:rPr sz="2400" dirty="0">
                <a:latin typeface="Calibri"/>
                <a:cs typeface="Calibri"/>
              </a:rPr>
              <a:t>	Chicago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O'Hare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17292" y="9160255"/>
            <a:ext cx="273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Dallas-Fort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Worth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1459"/>
            <a:ext cx="14456664" cy="100355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32152" y="7246619"/>
            <a:ext cx="950975" cy="18470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75252" y="5769863"/>
            <a:ext cx="950975" cy="3332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54728" y="292607"/>
            <a:ext cx="740663" cy="7406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62543" y="375919"/>
            <a:ext cx="134581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92535" algn="l"/>
              </a:tabLst>
            </a:pPr>
            <a:r>
              <a:rPr sz="2700" b="0" spc="-20" dirty="0">
                <a:latin typeface="Arial MT"/>
                <a:cs typeface="Arial MT"/>
              </a:rPr>
              <a:t>The</a:t>
            </a:r>
            <a:r>
              <a:rPr sz="2700" b="0" spc="-65" dirty="0">
                <a:latin typeface="Arial MT"/>
                <a:cs typeface="Arial MT"/>
              </a:rPr>
              <a:t> </a:t>
            </a:r>
            <a:r>
              <a:rPr sz="2700" b="0" dirty="0">
                <a:latin typeface="Arial MT"/>
                <a:cs typeface="Arial MT"/>
              </a:rPr>
              <a:t>three</a:t>
            </a:r>
            <a:r>
              <a:rPr sz="2700" b="0" spc="40" dirty="0">
                <a:latin typeface="Arial MT"/>
                <a:cs typeface="Arial MT"/>
              </a:rPr>
              <a:t> </a:t>
            </a:r>
            <a:r>
              <a:rPr sz="2700" b="0" dirty="0">
                <a:latin typeface="Arial MT"/>
                <a:cs typeface="Arial MT"/>
              </a:rPr>
              <a:t>airports</a:t>
            </a:r>
            <a:r>
              <a:rPr sz="2700" b="0" spc="114" dirty="0">
                <a:latin typeface="Arial MT"/>
                <a:cs typeface="Arial MT"/>
              </a:rPr>
              <a:t> </a:t>
            </a:r>
            <a:r>
              <a:rPr sz="2700" b="0" dirty="0">
                <a:latin typeface="Arial MT"/>
                <a:cs typeface="Arial MT"/>
              </a:rPr>
              <a:t>dest</a:t>
            </a:r>
            <a:r>
              <a:rPr sz="2700" b="0" spc="80" dirty="0">
                <a:latin typeface="Arial MT"/>
                <a:cs typeface="Arial MT"/>
              </a:rPr>
              <a:t> </a:t>
            </a:r>
            <a:r>
              <a:rPr sz="2700" b="0" spc="114" dirty="0">
                <a:latin typeface="Arial MT"/>
                <a:cs typeface="Arial MT"/>
              </a:rPr>
              <a:t>with</a:t>
            </a:r>
            <a:r>
              <a:rPr sz="2700" b="0" spc="-95" dirty="0">
                <a:latin typeface="Arial MT"/>
                <a:cs typeface="Arial MT"/>
              </a:rPr>
              <a:t> </a:t>
            </a:r>
            <a:r>
              <a:rPr sz="2700" b="0" spc="55" dirty="0">
                <a:latin typeface="Arial MT"/>
                <a:cs typeface="Arial MT"/>
              </a:rPr>
              <a:t>the</a:t>
            </a:r>
            <a:r>
              <a:rPr sz="2700" b="0" spc="-70" dirty="0">
                <a:latin typeface="Arial MT"/>
                <a:cs typeface="Arial MT"/>
              </a:rPr>
              <a:t> </a:t>
            </a:r>
            <a:r>
              <a:rPr sz="2700" b="0" dirty="0">
                <a:latin typeface="Arial MT"/>
                <a:cs typeface="Arial MT"/>
              </a:rPr>
              <a:t>highest</a:t>
            </a:r>
            <a:r>
              <a:rPr sz="2700" b="0" spc="55" dirty="0">
                <a:latin typeface="Arial MT"/>
                <a:cs typeface="Arial MT"/>
              </a:rPr>
              <a:t> </a:t>
            </a:r>
            <a:r>
              <a:rPr sz="2700" b="0" dirty="0">
                <a:latin typeface="Arial MT"/>
                <a:cs typeface="Arial MT"/>
              </a:rPr>
              <a:t>delay</a:t>
            </a:r>
            <a:r>
              <a:rPr sz="2700" b="0" spc="15" dirty="0">
                <a:latin typeface="Arial MT"/>
                <a:cs typeface="Arial MT"/>
              </a:rPr>
              <a:t> </a:t>
            </a:r>
            <a:r>
              <a:rPr sz="2700" b="0" dirty="0">
                <a:latin typeface="Arial MT"/>
                <a:cs typeface="Arial MT"/>
              </a:rPr>
              <a:t>time</a:t>
            </a:r>
            <a:r>
              <a:rPr sz="2700" b="0" spc="105" dirty="0">
                <a:latin typeface="Arial MT"/>
                <a:cs typeface="Arial MT"/>
              </a:rPr>
              <a:t> </a:t>
            </a:r>
            <a:r>
              <a:rPr sz="2700" b="0" dirty="0">
                <a:latin typeface="Arial MT"/>
                <a:cs typeface="Arial MT"/>
              </a:rPr>
              <a:t>(in</a:t>
            </a:r>
            <a:r>
              <a:rPr sz="2700" b="0" spc="-25" dirty="0">
                <a:latin typeface="Arial MT"/>
                <a:cs typeface="Arial MT"/>
              </a:rPr>
              <a:t> </a:t>
            </a:r>
            <a:r>
              <a:rPr sz="2700" b="0" dirty="0">
                <a:latin typeface="Arial MT"/>
                <a:cs typeface="Arial MT"/>
              </a:rPr>
              <a:t>hours</a:t>
            </a:r>
            <a:r>
              <a:rPr sz="2700" b="0" spc="10" dirty="0">
                <a:latin typeface="Arial MT"/>
                <a:cs typeface="Arial MT"/>
              </a:rPr>
              <a:t> </a:t>
            </a:r>
            <a:r>
              <a:rPr sz="2700" b="0" spc="60" dirty="0">
                <a:latin typeface="Arial MT"/>
                <a:cs typeface="Arial MT"/>
              </a:rPr>
              <a:t>in</a:t>
            </a:r>
            <a:r>
              <a:rPr sz="2700" b="0" spc="-75" dirty="0">
                <a:latin typeface="Arial MT"/>
                <a:cs typeface="Arial MT"/>
              </a:rPr>
              <a:t> </a:t>
            </a:r>
            <a:r>
              <a:rPr sz="2700" b="0" spc="-10" dirty="0">
                <a:latin typeface="Arial MT"/>
                <a:cs typeface="Arial MT"/>
              </a:rPr>
              <a:t>thousands)</a:t>
            </a:r>
            <a:r>
              <a:rPr sz="2700" b="0" dirty="0">
                <a:latin typeface="Arial MT"/>
                <a:cs typeface="Arial MT"/>
              </a:rPr>
              <a:t>	</a:t>
            </a:r>
            <a:r>
              <a:rPr sz="2700" b="0" spc="70" dirty="0">
                <a:latin typeface="Arial MT"/>
                <a:cs typeface="Arial MT"/>
              </a:rPr>
              <a:t>for</a:t>
            </a:r>
            <a:r>
              <a:rPr sz="2700" b="0" spc="-70" dirty="0">
                <a:latin typeface="Arial MT"/>
                <a:cs typeface="Arial MT"/>
              </a:rPr>
              <a:t> </a:t>
            </a:r>
            <a:r>
              <a:rPr sz="2700" b="0" dirty="0">
                <a:latin typeface="Arial MT"/>
                <a:cs typeface="Arial MT"/>
              </a:rPr>
              <a:t>year</a:t>
            </a:r>
            <a:r>
              <a:rPr sz="2700" b="0" spc="50" dirty="0">
                <a:latin typeface="Arial MT"/>
                <a:cs typeface="Arial MT"/>
              </a:rPr>
              <a:t> </a:t>
            </a:r>
            <a:r>
              <a:rPr sz="2700" b="0" spc="-20" dirty="0">
                <a:latin typeface="Arial MT"/>
                <a:cs typeface="Arial MT"/>
              </a:rPr>
              <a:t>2005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9106" y="973581"/>
            <a:ext cx="528320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5" dirty="0">
                <a:latin typeface="Arial MT"/>
                <a:cs typeface="Arial MT"/>
              </a:rPr>
              <a:t>200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3214" y="9426447"/>
            <a:ext cx="827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 MT"/>
                <a:cs typeface="Arial MT"/>
              </a:rPr>
              <a:t>ArrDefay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5101" y="9426447"/>
            <a:ext cx="929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 MT"/>
                <a:cs typeface="Arial MT"/>
              </a:rPr>
              <a:t>DepDe\ay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0165" y="9426447"/>
            <a:ext cx="1029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 MT"/>
                <a:cs typeface="Arial MT"/>
              </a:rPr>
              <a:t>TotafDetay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1894" y="4902961"/>
            <a:ext cx="573405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-80" dirty="0">
                <a:latin typeface="Courier New"/>
                <a:cs typeface="Courier New"/>
              </a:rPr>
              <a:t>100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62059" y="9160255"/>
            <a:ext cx="6048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37279" algn="l"/>
              </a:tabLst>
            </a:pPr>
            <a:r>
              <a:rPr sz="2400" dirty="0">
                <a:solidFill>
                  <a:srgbClr val="0A0A0A"/>
                </a:solidFill>
                <a:latin typeface="Calibri"/>
                <a:cs typeface="Calibri"/>
              </a:rPr>
              <a:t>am</a:t>
            </a:r>
            <a:r>
              <a:rPr sz="2400" spc="2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B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Hartsfield-</a:t>
            </a:r>
            <a:r>
              <a:rPr sz="2400" spc="50" dirty="0">
                <a:latin typeface="Calibri"/>
                <a:cs typeface="Calibri"/>
              </a:rPr>
              <a:t>Atlanta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Int</a:t>
            </a:r>
            <a:r>
              <a:rPr sz="2400" dirty="0">
                <a:latin typeface="Calibri"/>
                <a:cs typeface="Calibri"/>
              </a:rPr>
              <a:t>	Chicago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O'Hare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89605" y="9192005"/>
            <a:ext cx="134366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dirty="0">
                <a:latin typeface="Arial MT"/>
                <a:cs typeface="Arial MT"/>
              </a:rPr>
              <a:t>Newark</a:t>
            </a:r>
            <a:r>
              <a:rPr sz="2150" spc="105" dirty="0">
                <a:latin typeface="Arial MT"/>
                <a:cs typeface="Arial MT"/>
              </a:rPr>
              <a:t> </a:t>
            </a:r>
            <a:r>
              <a:rPr sz="2150" spc="-25" dirty="0">
                <a:latin typeface="Arial MT"/>
                <a:cs typeface="Arial MT"/>
              </a:rPr>
              <a:t>Int</a:t>
            </a:r>
            <a:endParaRPr sz="2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1459"/>
            <a:ext cx="6976872" cy="100355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4728" y="292607"/>
            <a:ext cx="740663" cy="7406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42347" y="9025127"/>
            <a:ext cx="77724" cy="77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97939" y="377952"/>
            <a:ext cx="1357947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0" spc="-55" dirty="0">
                <a:latin typeface="Arial MT"/>
                <a:cs typeface="Arial MT"/>
              </a:rPr>
              <a:t>The</a:t>
            </a:r>
            <a:r>
              <a:rPr sz="2900" b="0" spc="-100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three</a:t>
            </a:r>
            <a:r>
              <a:rPr sz="2900" b="0" spc="30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airlines</a:t>
            </a:r>
            <a:r>
              <a:rPr sz="2900" b="0" spc="-35" dirty="0">
                <a:latin typeface="Arial MT"/>
                <a:cs typeface="Arial MT"/>
              </a:rPr>
              <a:t> </a:t>
            </a:r>
            <a:r>
              <a:rPr sz="2900" b="0" spc="135" dirty="0">
                <a:latin typeface="Arial MT"/>
                <a:cs typeface="Arial MT"/>
              </a:rPr>
              <a:t>with</a:t>
            </a:r>
            <a:r>
              <a:rPr sz="2900" b="0" spc="-130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the</a:t>
            </a:r>
            <a:r>
              <a:rPr sz="2900" b="0" spc="-80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highest</a:t>
            </a:r>
            <a:r>
              <a:rPr sz="2900" b="0" spc="85" dirty="0">
                <a:latin typeface="Arial MT"/>
                <a:cs typeface="Arial MT"/>
              </a:rPr>
              <a:t> </a:t>
            </a:r>
            <a:r>
              <a:rPr sz="2900" b="0" spc="-45" dirty="0">
                <a:latin typeface="Arial MT"/>
                <a:cs typeface="Arial MT"/>
              </a:rPr>
              <a:t>delay</a:t>
            </a:r>
            <a:r>
              <a:rPr sz="2900" b="0" spc="-55" dirty="0">
                <a:latin typeface="Arial MT"/>
                <a:cs typeface="Arial MT"/>
              </a:rPr>
              <a:t> </a:t>
            </a:r>
            <a:r>
              <a:rPr sz="2900" b="0" spc="60" dirty="0">
                <a:latin typeface="Arial MT"/>
                <a:cs typeface="Arial MT"/>
              </a:rPr>
              <a:t>time</a:t>
            </a:r>
            <a:r>
              <a:rPr sz="2900" b="0" spc="20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(in</a:t>
            </a:r>
            <a:r>
              <a:rPr sz="2900" b="0" spc="-70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hours</a:t>
            </a:r>
            <a:r>
              <a:rPr sz="2900" b="0" spc="-25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in</a:t>
            </a:r>
            <a:r>
              <a:rPr sz="2900" b="0" spc="80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thousands)</a:t>
            </a:r>
            <a:r>
              <a:rPr sz="2900" b="0" spc="200" dirty="0">
                <a:latin typeface="Arial MT"/>
                <a:cs typeface="Arial MT"/>
              </a:rPr>
              <a:t> </a:t>
            </a:r>
            <a:r>
              <a:rPr sz="2900" b="0" spc="100" dirty="0">
                <a:latin typeface="Arial MT"/>
                <a:cs typeface="Arial MT"/>
              </a:rPr>
              <a:t>for</a:t>
            </a:r>
            <a:r>
              <a:rPr sz="2900" b="0" spc="-70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year</a:t>
            </a:r>
            <a:r>
              <a:rPr sz="2900" b="0" spc="90" dirty="0">
                <a:latin typeface="Arial MT"/>
                <a:cs typeface="Arial MT"/>
              </a:rPr>
              <a:t> </a:t>
            </a:r>
            <a:r>
              <a:rPr sz="2900" b="0" spc="-20" dirty="0">
                <a:latin typeface="Arial MT"/>
                <a:cs typeface="Arial MT"/>
              </a:rPr>
              <a:t>2005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5578" y="979169"/>
            <a:ext cx="581025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65" dirty="0">
                <a:latin typeface="Arial MT"/>
                <a:cs typeface="Arial MT"/>
              </a:rPr>
              <a:t>200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0130" y="9407397"/>
            <a:ext cx="82105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70" dirty="0">
                <a:latin typeface="Arial MT"/>
                <a:cs typeface="Arial MT"/>
              </a:rPr>
              <a:t>ArrDelay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1376" y="9407397"/>
            <a:ext cx="933450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70" dirty="0">
                <a:latin typeface="Arial MT"/>
                <a:cs typeface="Arial MT"/>
              </a:rPr>
              <a:t>DepDelay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91634" y="2916173"/>
            <a:ext cx="57912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180" dirty="0">
                <a:latin typeface="Courier New"/>
                <a:cs typeface="Courier New"/>
              </a:rPr>
              <a:t>150</a:t>
            </a:r>
            <a:endParaRPr sz="27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0749" y="4931155"/>
            <a:ext cx="473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latin typeface="Arial MT"/>
                <a:cs typeface="Arial MT"/>
              </a:rPr>
              <a:t>100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7967" y="6870954"/>
            <a:ext cx="432434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25" dirty="0">
                <a:latin typeface="Courier New"/>
                <a:cs typeface="Courier New"/>
              </a:rPr>
              <a:t>50</a:t>
            </a:r>
            <a:endParaRPr sz="2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3555" y="8885935"/>
            <a:ext cx="175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61340" y="9188703"/>
            <a:ext cx="25241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90" dirty="0">
                <a:latin typeface="Calibri"/>
                <a:cs typeface="Calibri"/>
              </a:rPr>
              <a:t>Southwest</a:t>
            </a:r>
            <a:r>
              <a:rPr sz="2500" spc="305" dirty="0"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50505"/>
                </a:solidFill>
                <a:latin typeface="Calibri"/>
                <a:cs typeface="Calibri"/>
              </a:rPr>
              <a:t>Air</a:t>
            </a:r>
            <a:r>
              <a:rPr sz="2500" spc="12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2500" spc="65" dirty="0">
                <a:latin typeface="Calibri"/>
                <a:cs typeface="Calibri"/>
              </a:rPr>
              <a:t>Co.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95345" y="9182353"/>
            <a:ext cx="2017395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dirty="0">
                <a:latin typeface="Arial MT"/>
                <a:cs typeface="Arial MT"/>
              </a:rPr>
              <a:t>United</a:t>
            </a:r>
            <a:r>
              <a:rPr sz="2550" spc="-15" dirty="0">
                <a:latin typeface="Arial MT"/>
                <a:cs typeface="Arial MT"/>
              </a:rPr>
              <a:t> </a:t>
            </a:r>
            <a:r>
              <a:rPr sz="2550" spc="-40" dirty="0">
                <a:latin typeface="Arial MT"/>
                <a:cs typeface="Arial MT"/>
              </a:rPr>
              <a:t>Air</a:t>
            </a:r>
            <a:r>
              <a:rPr sz="2550" spc="-140" dirty="0">
                <a:latin typeface="Arial MT"/>
                <a:cs typeface="Arial MT"/>
              </a:rPr>
              <a:t> </a:t>
            </a:r>
            <a:r>
              <a:rPr sz="2550" spc="-20" dirty="0">
                <a:latin typeface="Arial MT"/>
                <a:cs typeface="Arial MT"/>
              </a:rPr>
              <a:t>Inc.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75598" y="9188703"/>
            <a:ext cx="18199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 MT"/>
                <a:cs typeface="Arial MT"/>
              </a:rPr>
              <a:t>Delta</a:t>
            </a:r>
            <a:r>
              <a:rPr sz="2500" spc="-8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Air</a:t>
            </a:r>
            <a:r>
              <a:rPr sz="2500" spc="-75" dirty="0">
                <a:latin typeface="Arial MT"/>
                <a:cs typeface="Arial MT"/>
              </a:rPr>
              <a:t> </a:t>
            </a:r>
            <a:r>
              <a:rPr sz="2500" spc="-20" dirty="0">
                <a:latin typeface="Arial MT"/>
                <a:cs typeface="Arial MT"/>
              </a:rPr>
              <a:t>Inc.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1459"/>
            <a:ext cx="16847820" cy="100355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4728" y="292607"/>
            <a:ext cx="740663" cy="7406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84198" y="371093"/>
            <a:ext cx="11546205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1535" algn="l"/>
                <a:tab pos="8904605" algn="l"/>
              </a:tabLst>
            </a:pPr>
            <a:r>
              <a:rPr sz="3350" b="0" spc="-25" dirty="0">
                <a:latin typeface="Calibri"/>
                <a:cs typeface="Calibri"/>
              </a:rPr>
              <a:t>The</a:t>
            </a:r>
            <a:r>
              <a:rPr sz="3350" b="0" dirty="0">
                <a:latin typeface="Calibri"/>
                <a:cs typeface="Calibri"/>
              </a:rPr>
              <a:t>	</a:t>
            </a:r>
            <a:r>
              <a:rPr sz="3350" b="0" spc="100" dirty="0">
                <a:latin typeface="Calibri"/>
                <a:cs typeface="Calibri"/>
              </a:rPr>
              <a:t>overall</a:t>
            </a:r>
            <a:r>
              <a:rPr sz="3350" b="0" spc="305" dirty="0">
                <a:latin typeface="Calibri"/>
                <a:cs typeface="Calibri"/>
              </a:rPr>
              <a:t> </a:t>
            </a:r>
            <a:r>
              <a:rPr sz="3350" b="0" spc="140" dirty="0">
                <a:latin typeface="Calibri"/>
                <a:cs typeface="Calibri"/>
              </a:rPr>
              <a:t>delay</a:t>
            </a:r>
            <a:r>
              <a:rPr sz="3350" b="0" spc="165" dirty="0">
                <a:latin typeface="Calibri"/>
                <a:cs typeface="Calibri"/>
              </a:rPr>
              <a:t> </a:t>
            </a:r>
            <a:r>
              <a:rPr sz="3350" b="0" spc="105" dirty="0">
                <a:latin typeface="Calibri"/>
                <a:cs typeface="Calibri"/>
              </a:rPr>
              <a:t>time</a:t>
            </a:r>
            <a:r>
              <a:rPr sz="3350" b="0" spc="210" dirty="0">
                <a:latin typeface="Calibri"/>
                <a:cs typeface="Calibri"/>
              </a:rPr>
              <a:t> </a:t>
            </a:r>
            <a:r>
              <a:rPr sz="3350" b="0" spc="105" dirty="0">
                <a:latin typeface="Calibri"/>
                <a:cs typeface="Calibri"/>
              </a:rPr>
              <a:t>(in</a:t>
            </a:r>
            <a:r>
              <a:rPr sz="3350" b="0" spc="70" dirty="0">
                <a:latin typeface="Calibri"/>
                <a:cs typeface="Calibri"/>
              </a:rPr>
              <a:t> </a:t>
            </a:r>
            <a:r>
              <a:rPr sz="3350" b="0" spc="165" dirty="0">
                <a:latin typeface="Calibri"/>
                <a:cs typeface="Calibri"/>
              </a:rPr>
              <a:t>hours</a:t>
            </a:r>
            <a:r>
              <a:rPr sz="3350" b="0" spc="95" dirty="0">
                <a:latin typeface="Calibri"/>
                <a:cs typeface="Calibri"/>
              </a:rPr>
              <a:t> </a:t>
            </a:r>
            <a:r>
              <a:rPr sz="3350" b="0" spc="120" dirty="0">
                <a:latin typeface="Calibri"/>
                <a:cs typeface="Calibri"/>
              </a:rPr>
              <a:t>in</a:t>
            </a:r>
            <a:r>
              <a:rPr sz="3350" b="0" spc="65" dirty="0">
                <a:latin typeface="Calibri"/>
                <a:cs typeface="Calibri"/>
              </a:rPr>
              <a:t> </a:t>
            </a:r>
            <a:r>
              <a:rPr sz="3350" b="0" spc="120" dirty="0">
                <a:latin typeface="Calibri"/>
                <a:cs typeface="Calibri"/>
              </a:rPr>
              <a:t>thousands)</a:t>
            </a:r>
            <a:r>
              <a:rPr sz="3350" b="0" dirty="0">
                <a:latin typeface="Calibri"/>
                <a:cs typeface="Calibri"/>
              </a:rPr>
              <a:t>	</a:t>
            </a:r>
            <a:r>
              <a:rPr sz="3350" b="0" spc="125" dirty="0">
                <a:latin typeface="Calibri"/>
                <a:cs typeface="Calibri"/>
              </a:rPr>
              <a:t>for</a:t>
            </a:r>
            <a:r>
              <a:rPr sz="3350" b="0" spc="240" dirty="0">
                <a:latin typeface="Calibri"/>
                <a:cs typeface="Calibri"/>
              </a:rPr>
              <a:t> </a:t>
            </a:r>
            <a:r>
              <a:rPr sz="3350" b="0" spc="140" dirty="0">
                <a:latin typeface="Calibri"/>
                <a:cs typeface="Calibri"/>
              </a:rPr>
              <a:t>year</a:t>
            </a:r>
            <a:r>
              <a:rPr sz="3350" b="0" spc="65" dirty="0">
                <a:latin typeface="Calibri"/>
                <a:cs typeface="Calibri"/>
              </a:rPr>
              <a:t> </a:t>
            </a:r>
            <a:r>
              <a:rPr sz="3350" b="0" spc="260" dirty="0">
                <a:latin typeface="Calibri"/>
                <a:cs typeface="Calibri"/>
              </a:rPr>
              <a:t>2005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86072" y="3141726"/>
            <a:ext cx="597535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25" dirty="0">
                <a:latin typeface="Calibri"/>
                <a:cs typeface="Calibri"/>
              </a:rPr>
              <a:t>SOO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4386" y="5048249"/>
            <a:ext cx="624840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35" dirty="0">
                <a:latin typeface="Calibri"/>
                <a:cs typeface="Calibri"/>
              </a:rPr>
              <a:t>OOO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85851" y="6948423"/>
            <a:ext cx="5975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5" dirty="0">
                <a:latin typeface="Calibri"/>
                <a:cs typeface="Calibri"/>
              </a:rPr>
              <a:t>SOO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38646" y="9176765"/>
            <a:ext cx="2596515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14" dirty="0">
                <a:latin typeface="Calibri"/>
                <a:cs typeface="Calibri"/>
              </a:rPr>
              <a:t>Total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105" dirty="0">
                <a:latin typeface="Calibri"/>
                <a:cs typeface="Calibri"/>
              </a:rPr>
              <a:t>Arrival</a:t>
            </a:r>
            <a:r>
              <a:rPr sz="2450" spc="15" dirty="0">
                <a:latin typeface="Calibri"/>
                <a:cs typeface="Calibri"/>
              </a:rPr>
              <a:t> </a:t>
            </a:r>
            <a:r>
              <a:rPr sz="2450" spc="95" dirty="0">
                <a:latin typeface="Calibri"/>
                <a:cs typeface="Calibri"/>
              </a:rPr>
              <a:t>Delay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0136" y="9176765"/>
            <a:ext cx="3115310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14" dirty="0">
                <a:latin typeface="Calibri"/>
                <a:cs typeface="Calibri"/>
              </a:rPr>
              <a:t>Total</a:t>
            </a:r>
            <a:r>
              <a:rPr sz="2450" spc="20" dirty="0">
                <a:latin typeface="Calibri"/>
                <a:cs typeface="Calibri"/>
              </a:rPr>
              <a:t> </a:t>
            </a:r>
            <a:r>
              <a:rPr sz="2450" spc="95" dirty="0">
                <a:latin typeface="Calibri"/>
                <a:cs typeface="Calibri"/>
              </a:rPr>
              <a:t>Departure</a:t>
            </a:r>
            <a:r>
              <a:rPr sz="2450" spc="185" dirty="0">
                <a:latin typeface="Calibri"/>
                <a:cs typeface="Calibri"/>
              </a:rPr>
              <a:t> </a:t>
            </a:r>
            <a:r>
              <a:rPr sz="2450" spc="85" dirty="0">
                <a:latin typeface="Calibri"/>
                <a:cs typeface="Calibri"/>
              </a:rPr>
              <a:t>Delay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94889" y="9176765"/>
            <a:ext cx="1588135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14" dirty="0">
                <a:latin typeface="Calibri"/>
                <a:cs typeface="Calibri"/>
              </a:rPr>
              <a:t>Total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spc="85" dirty="0">
                <a:latin typeface="Calibri"/>
                <a:cs typeface="Calibri"/>
              </a:rPr>
              <a:t>Delay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11800" cy="10287000"/>
            <a:chOff x="0" y="0"/>
            <a:chExt cx="182118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786" y="9742605"/>
              <a:ext cx="219074" cy="3524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11799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297264"/>
              <a:ext cx="3383616" cy="989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62475" cy="74961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5808" y="449201"/>
              <a:ext cx="444522" cy="44452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178612" y="5986312"/>
            <a:ext cx="14109700" cy="1682114"/>
            <a:chOff x="4178612" y="5986312"/>
            <a:chExt cx="14109700" cy="1682114"/>
          </a:xfrm>
        </p:grpSpPr>
        <p:sp>
          <p:nvSpPr>
            <p:cNvPr id="7" name="object 7"/>
            <p:cNvSpPr/>
            <p:nvPr/>
          </p:nvSpPr>
          <p:spPr>
            <a:xfrm>
              <a:off x="13853386" y="6646447"/>
              <a:ext cx="4434840" cy="0"/>
            </a:xfrm>
            <a:custGeom>
              <a:avLst/>
              <a:gdLst/>
              <a:ahLst/>
              <a:cxnLst/>
              <a:rect l="l" t="t" r="r" b="b"/>
              <a:pathLst>
                <a:path w="4434840">
                  <a:moveTo>
                    <a:pt x="0" y="0"/>
                  </a:moveTo>
                  <a:lnTo>
                    <a:pt x="4434613" y="0"/>
                  </a:lnTo>
                </a:path>
              </a:pathLst>
            </a:custGeom>
            <a:ln w="38099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83374" y="6095564"/>
              <a:ext cx="13562330" cy="1567815"/>
            </a:xfrm>
            <a:custGeom>
              <a:avLst/>
              <a:gdLst/>
              <a:ahLst/>
              <a:cxnLst/>
              <a:rect l="l" t="t" r="r" b="b"/>
              <a:pathLst>
                <a:path w="13562330" h="1567815">
                  <a:moveTo>
                    <a:pt x="13456728" y="104489"/>
                  </a:moveTo>
                  <a:lnTo>
                    <a:pt x="13351763" y="104489"/>
                  </a:lnTo>
                  <a:lnTo>
                    <a:pt x="13351763" y="0"/>
                  </a:lnTo>
                  <a:lnTo>
                    <a:pt x="13355891" y="20346"/>
                  </a:lnTo>
                  <a:lnTo>
                    <a:pt x="13367146" y="36968"/>
                  </a:lnTo>
                  <a:lnTo>
                    <a:pt x="13383829" y="48179"/>
                  </a:lnTo>
                  <a:lnTo>
                    <a:pt x="13404245" y="52292"/>
                  </a:lnTo>
                  <a:lnTo>
                    <a:pt x="13456728" y="52292"/>
                  </a:lnTo>
                  <a:lnTo>
                    <a:pt x="13456728" y="104489"/>
                  </a:lnTo>
                  <a:close/>
                </a:path>
                <a:path w="13562330" h="1567815">
                  <a:moveTo>
                    <a:pt x="13456728" y="52292"/>
                  </a:moveTo>
                  <a:lnTo>
                    <a:pt x="13404245" y="52292"/>
                  </a:lnTo>
                  <a:lnTo>
                    <a:pt x="13424662" y="48179"/>
                  </a:lnTo>
                  <a:lnTo>
                    <a:pt x="13441345" y="36968"/>
                  </a:lnTo>
                  <a:lnTo>
                    <a:pt x="13452600" y="20346"/>
                  </a:lnTo>
                  <a:lnTo>
                    <a:pt x="13456728" y="0"/>
                  </a:lnTo>
                  <a:lnTo>
                    <a:pt x="13456728" y="52292"/>
                  </a:lnTo>
                  <a:close/>
                </a:path>
                <a:path w="13562330" h="1567815">
                  <a:moveTo>
                    <a:pt x="105060" y="1567719"/>
                  </a:moveTo>
                  <a:lnTo>
                    <a:pt x="64173" y="1559509"/>
                  </a:lnTo>
                  <a:lnTo>
                    <a:pt x="30777" y="1537120"/>
                  </a:lnTo>
                  <a:lnTo>
                    <a:pt x="8258" y="1503907"/>
                  </a:lnTo>
                  <a:lnTo>
                    <a:pt x="0" y="1463229"/>
                  </a:lnTo>
                  <a:lnTo>
                    <a:pt x="0" y="209073"/>
                  </a:lnTo>
                  <a:lnTo>
                    <a:pt x="8258" y="168380"/>
                  </a:lnTo>
                  <a:lnTo>
                    <a:pt x="30777" y="135135"/>
                  </a:lnTo>
                  <a:lnTo>
                    <a:pt x="64173" y="112713"/>
                  </a:lnTo>
                  <a:lnTo>
                    <a:pt x="105060" y="104489"/>
                  </a:lnTo>
                  <a:lnTo>
                    <a:pt x="13456728" y="104489"/>
                  </a:lnTo>
                  <a:lnTo>
                    <a:pt x="13497616" y="96279"/>
                  </a:lnTo>
                  <a:lnTo>
                    <a:pt x="13531011" y="73890"/>
                  </a:lnTo>
                  <a:lnTo>
                    <a:pt x="13553531" y="40677"/>
                  </a:lnTo>
                  <a:lnTo>
                    <a:pt x="13561789" y="0"/>
                  </a:lnTo>
                  <a:lnTo>
                    <a:pt x="13561789" y="156780"/>
                  </a:lnTo>
                  <a:lnTo>
                    <a:pt x="157638" y="156780"/>
                  </a:lnTo>
                  <a:lnTo>
                    <a:pt x="137222" y="160893"/>
                  </a:lnTo>
                  <a:lnTo>
                    <a:pt x="120538" y="172104"/>
                  </a:lnTo>
                  <a:lnTo>
                    <a:pt x="109284" y="188726"/>
                  </a:lnTo>
                  <a:lnTo>
                    <a:pt x="105155" y="209073"/>
                  </a:lnTo>
                  <a:lnTo>
                    <a:pt x="105060" y="313562"/>
                  </a:lnTo>
                  <a:lnTo>
                    <a:pt x="13561789" y="313562"/>
                  </a:lnTo>
                  <a:lnTo>
                    <a:pt x="13561789" y="1254156"/>
                  </a:lnTo>
                  <a:lnTo>
                    <a:pt x="13553531" y="1294833"/>
                  </a:lnTo>
                  <a:lnTo>
                    <a:pt x="13531011" y="1328046"/>
                  </a:lnTo>
                  <a:lnTo>
                    <a:pt x="13497616" y="1350436"/>
                  </a:lnTo>
                  <a:lnTo>
                    <a:pt x="13456728" y="1358645"/>
                  </a:lnTo>
                  <a:lnTo>
                    <a:pt x="210121" y="1358645"/>
                  </a:lnTo>
                  <a:lnTo>
                    <a:pt x="210121" y="1463229"/>
                  </a:lnTo>
                  <a:lnTo>
                    <a:pt x="201863" y="1503907"/>
                  </a:lnTo>
                  <a:lnTo>
                    <a:pt x="179343" y="1537120"/>
                  </a:lnTo>
                  <a:lnTo>
                    <a:pt x="145948" y="1559509"/>
                  </a:lnTo>
                  <a:lnTo>
                    <a:pt x="105060" y="1567719"/>
                  </a:lnTo>
                  <a:close/>
                </a:path>
                <a:path w="13562330" h="1567815">
                  <a:moveTo>
                    <a:pt x="105060" y="313562"/>
                  </a:moveTo>
                  <a:lnTo>
                    <a:pt x="105155" y="209073"/>
                  </a:lnTo>
                  <a:lnTo>
                    <a:pt x="120538" y="172104"/>
                  </a:lnTo>
                  <a:lnTo>
                    <a:pt x="157638" y="156780"/>
                  </a:lnTo>
                  <a:lnTo>
                    <a:pt x="178054" y="160893"/>
                  </a:lnTo>
                  <a:lnTo>
                    <a:pt x="194738" y="172104"/>
                  </a:lnTo>
                  <a:lnTo>
                    <a:pt x="205993" y="188726"/>
                  </a:lnTo>
                  <a:lnTo>
                    <a:pt x="210121" y="209073"/>
                  </a:lnTo>
                  <a:lnTo>
                    <a:pt x="201863" y="249750"/>
                  </a:lnTo>
                  <a:lnTo>
                    <a:pt x="179343" y="282963"/>
                  </a:lnTo>
                  <a:lnTo>
                    <a:pt x="145948" y="305353"/>
                  </a:lnTo>
                  <a:lnTo>
                    <a:pt x="105060" y="313562"/>
                  </a:lnTo>
                  <a:close/>
                </a:path>
                <a:path w="13562330" h="1567815">
                  <a:moveTo>
                    <a:pt x="13561789" y="313562"/>
                  </a:moveTo>
                  <a:lnTo>
                    <a:pt x="105060" y="313562"/>
                  </a:lnTo>
                  <a:lnTo>
                    <a:pt x="145948" y="305353"/>
                  </a:lnTo>
                  <a:lnTo>
                    <a:pt x="179343" y="282963"/>
                  </a:lnTo>
                  <a:lnTo>
                    <a:pt x="201863" y="249750"/>
                  </a:lnTo>
                  <a:lnTo>
                    <a:pt x="210121" y="209073"/>
                  </a:lnTo>
                  <a:lnTo>
                    <a:pt x="205993" y="188726"/>
                  </a:lnTo>
                  <a:lnTo>
                    <a:pt x="194738" y="172104"/>
                  </a:lnTo>
                  <a:lnTo>
                    <a:pt x="178054" y="160893"/>
                  </a:lnTo>
                  <a:lnTo>
                    <a:pt x="157638" y="156780"/>
                  </a:lnTo>
                  <a:lnTo>
                    <a:pt x="13561789" y="156780"/>
                  </a:lnTo>
                  <a:lnTo>
                    <a:pt x="13561789" y="313562"/>
                  </a:lnTo>
                  <a:close/>
                </a:path>
              </a:pathLst>
            </a:custGeom>
            <a:solidFill>
              <a:srgbClr val="A3C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88435" y="5991074"/>
              <a:ext cx="13456919" cy="418465"/>
            </a:xfrm>
            <a:custGeom>
              <a:avLst/>
              <a:gdLst/>
              <a:ahLst/>
              <a:cxnLst/>
              <a:rect l="l" t="t" r="r" b="b"/>
              <a:pathLst>
                <a:path w="13456919" h="418464">
                  <a:moveTo>
                    <a:pt x="0" y="418051"/>
                  </a:moveTo>
                  <a:lnTo>
                    <a:pt x="95" y="313562"/>
                  </a:lnTo>
                  <a:lnTo>
                    <a:pt x="15478" y="276593"/>
                  </a:lnTo>
                  <a:lnTo>
                    <a:pt x="52577" y="261270"/>
                  </a:lnTo>
                  <a:lnTo>
                    <a:pt x="72994" y="265382"/>
                  </a:lnTo>
                  <a:lnTo>
                    <a:pt x="89677" y="276593"/>
                  </a:lnTo>
                  <a:lnTo>
                    <a:pt x="100932" y="293216"/>
                  </a:lnTo>
                  <a:lnTo>
                    <a:pt x="105060" y="313562"/>
                  </a:lnTo>
                  <a:lnTo>
                    <a:pt x="96802" y="354240"/>
                  </a:lnTo>
                  <a:lnTo>
                    <a:pt x="74283" y="387452"/>
                  </a:lnTo>
                  <a:lnTo>
                    <a:pt x="40887" y="409842"/>
                  </a:lnTo>
                  <a:lnTo>
                    <a:pt x="0" y="418051"/>
                  </a:lnTo>
                  <a:close/>
                </a:path>
                <a:path w="13456919" h="418464">
                  <a:moveTo>
                    <a:pt x="13299089" y="156781"/>
                  </a:moveTo>
                  <a:lnTo>
                    <a:pt x="13278673" y="152669"/>
                  </a:lnTo>
                  <a:lnTo>
                    <a:pt x="13261990" y="141458"/>
                  </a:lnTo>
                  <a:lnTo>
                    <a:pt x="13250735" y="124835"/>
                  </a:lnTo>
                  <a:lnTo>
                    <a:pt x="13246607" y="104489"/>
                  </a:lnTo>
                  <a:lnTo>
                    <a:pt x="13254865" y="63811"/>
                  </a:lnTo>
                  <a:lnTo>
                    <a:pt x="13277384" y="30599"/>
                  </a:lnTo>
                  <a:lnTo>
                    <a:pt x="13310780" y="8209"/>
                  </a:lnTo>
                  <a:lnTo>
                    <a:pt x="13351667" y="0"/>
                  </a:lnTo>
                  <a:lnTo>
                    <a:pt x="13392555" y="8209"/>
                  </a:lnTo>
                  <a:lnTo>
                    <a:pt x="13425951" y="30599"/>
                  </a:lnTo>
                  <a:lnTo>
                    <a:pt x="13448470" y="63811"/>
                  </a:lnTo>
                  <a:lnTo>
                    <a:pt x="13456728" y="104489"/>
                  </a:lnTo>
                  <a:lnTo>
                    <a:pt x="13351572" y="104489"/>
                  </a:lnTo>
                  <a:lnTo>
                    <a:pt x="13347444" y="124835"/>
                  </a:lnTo>
                  <a:lnTo>
                    <a:pt x="13336189" y="141458"/>
                  </a:lnTo>
                  <a:lnTo>
                    <a:pt x="13319506" y="152669"/>
                  </a:lnTo>
                  <a:lnTo>
                    <a:pt x="13299089" y="156781"/>
                  </a:lnTo>
                  <a:close/>
                </a:path>
                <a:path w="13456919" h="418464">
                  <a:moveTo>
                    <a:pt x="13351667" y="208978"/>
                  </a:moveTo>
                  <a:lnTo>
                    <a:pt x="13351572" y="104489"/>
                  </a:lnTo>
                  <a:lnTo>
                    <a:pt x="13456728" y="104489"/>
                  </a:lnTo>
                  <a:lnTo>
                    <a:pt x="13448470" y="145167"/>
                  </a:lnTo>
                  <a:lnTo>
                    <a:pt x="13425951" y="178379"/>
                  </a:lnTo>
                  <a:lnTo>
                    <a:pt x="13392555" y="200769"/>
                  </a:lnTo>
                  <a:lnTo>
                    <a:pt x="13351667" y="208978"/>
                  </a:lnTo>
                  <a:close/>
                </a:path>
              </a:pathLst>
            </a:custGeom>
            <a:solidFill>
              <a:srgbClr val="829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8604" y="5986322"/>
              <a:ext cx="13571855" cy="1682114"/>
            </a:xfrm>
            <a:custGeom>
              <a:avLst/>
              <a:gdLst/>
              <a:ahLst/>
              <a:cxnLst/>
              <a:rect l="l" t="t" r="r" b="b"/>
              <a:pathLst>
                <a:path w="13571855" h="1682115">
                  <a:moveTo>
                    <a:pt x="13571411" y="101600"/>
                  </a:moveTo>
                  <a:lnTo>
                    <a:pt x="13562787" y="63500"/>
                  </a:lnTo>
                  <a:lnTo>
                    <a:pt x="13561797" y="61899"/>
                  </a:lnTo>
                  <a:lnTo>
                    <a:pt x="13561797" y="153123"/>
                  </a:lnTo>
                  <a:lnTo>
                    <a:pt x="13561797" y="1358900"/>
                  </a:lnTo>
                  <a:lnTo>
                    <a:pt x="13553910" y="1397000"/>
                  </a:lnTo>
                  <a:lnTo>
                    <a:pt x="13532434" y="1422400"/>
                  </a:lnTo>
                  <a:lnTo>
                    <a:pt x="13500557" y="1447800"/>
                  </a:lnTo>
                  <a:lnTo>
                    <a:pt x="13461492" y="1460500"/>
                  </a:lnTo>
                  <a:lnTo>
                    <a:pt x="13474586" y="1460500"/>
                  </a:lnTo>
                  <a:lnTo>
                    <a:pt x="13461492" y="1463128"/>
                  </a:lnTo>
                  <a:lnTo>
                    <a:pt x="219532" y="1463128"/>
                  </a:lnTo>
                  <a:lnTo>
                    <a:pt x="219557" y="355600"/>
                  </a:lnTo>
                  <a:lnTo>
                    <a:pt x="219557" y="318770"/>
                  </a:lnTo>
                  <a:lnTo>
                    <a:pt x="219646" y="318325"/>
                  </a:lnTo>
                  <a:lnTo>
                    <a:pt x="219557" y="317893"/>
                  </a:lnTo>
                  <a:lnTo>
                    <a:pt x="219557" y="317500"/>
                  </a:lnTo>
                  <a:lnTo>
                    <a:pt x="215049" y="292100"/>
                  </a:lnTo>
                  <a:lnTo>
                    <a:pt x="210032" y="281711"/>
                  </a:lnTo>
                  <a:lnTo>
                    <a:pt x="210032" y="317893"/>
                  </a:lnTo>
                  <a:lnTo>
                    <a:pt x="210032" y="318770"/>
                  </a:lnTo>
                  <a:lnTo>
                    <a:pt x="210019" y="317893"/>
                  </a:lnTo>
                  <a:lnTo>
                    <a:pt x="210032" y="281711"/>
                  </a:lnTo>
                  <a:lnTo>
                    <a:pt x="209981" y="317703"/>
                  </a:lnTo>
                  <a:lnTo>
                    <a:pt x="202171" y="355600"/>
                  </a:lnTo>
                  <a:lnTo>
                    <a:pt x="180708" y="381000"/>
                  </a:lnTo>
                  <a:lnTo>
                    <a:pt x="157022" y="399897"/>
                  </a:lnTo>
                  <a:lnTo>
                    <a:pt x="157022" y="404749"/>
                  </a:lnTo>
                  <a:lnTo>
                    <a:pt x="148882" y="410210"/>
                  </a:lnTo>
                  <a:lnTo>
                    <a:pt x="120459" y="415912"/>
                  </a:lnTo>
                  <a:lnTo>
                    <a:pt x="152488" y="406400"/>
                  </a:lnTo>
                  <a:lnTo>
                    <a:pt x="157022" y="404749"/>
                  </a:lnTo>
                  <a:lnTo>
                    <a:pt x="157022" y="399897"/>
                  </a:lnTo>
                  <a:lnTo>
                    <a:pt x="148869" y="406400"/>
                  </a:lnTo>
                  <a:lnTo>
                    <a:pt x="114681" y="406400"/>
                  </a:lnTo>
                  <a:lnTo>
                    <a:pt x="114681" y="318325"/>
                  </a:lnTo>
                  <a:lnTo>
                    <a:pt x="118427" y="299808"/>
                  </a:lnTo>
                  <a:lnTo>
                    <a:pt x="128651" y="284695"/>
                  </a:lnTo>
                  <a:lnTo>
                    <a:pt x="143789" y="274535"/>
                  </a:lnTo>
                  <a:lnTo>
                    <a:pt x="162407" y="270789"/>
                  </a:lnTo>
                  <a:lnTo>
                    <a:pt x="180987" y="274535"/>
                  </a:lnTo>
                  <a:lnTo>
                    <a:pt x="196151" y="284734"/>
                  </a:lnTo>
                  <a:lnTo>
                    <a:pt x="206375" y="299847"/>
                  </a:lnTo>
                  <a:lnTo>
                    <a:pt x="209981" y="317703"/>
                  </a:lnTo>
                  <a:lnTo>
                    <a:pt x="209981" y="281609"/>
                  </a:lnTo>
                  <a:lnTo>
                    <a:pt x="202793" y="266700"/>
                  </a:lnTo>
                  <a:lnTo>
                    <a:pt x="192100" y="266700"/>
                  </a:lnTo>
                  <a:lnTo>
                    <a:pt x="185013" y="254000"/>
                  </a:lnTo>
                  <a:lnTo>
                    <a:pt x="140017" y="254000"/>
                  </a:lnTo>
                  <a:lnTo>
                    <a:pt x="121831" y="266700"/>
                  </a:lnTo>
                  <a:lnTo>
                    <a:pt x="109562" y="292100"/>
                  </a:lnTo>
                  <a:lnTo>
                    <a:pt x="105067" y="317500"/>
                  </a:lnTo>
                  <a:lnTo>
                    <a:pt x="105067" y="417703"/>
                  </a:lnTo>
                  <a:lnTo>
                    <a:pt x="105156" y="425475"/>
                  </a:lnTo>
                  <a:lnTo>
                    <a:pt x="107251" y="427570"/>
                  </a:lnTo>
                  <a:lnTo>
                    <a:pt x="109829" y="427570"/>
                  </a:lnTo>
                  <a:lnTo>
                    <a:pt x="133565" y="422808"/>
                  </a:lnTo>
                  <a:lnTo>
                    <a:pt x="152577" y="418998"/>
                  </a:lnTo>
                  <a:lnTo>
                    <a:pt x="187490" y="395592"/>
                  </a:lnTo>
                  <a:lnTo>
                    <a:pt x="210032" y="362331"/>
                  </a:lnTo>
                  <a:lnTo>
                    <a:pt x="210121" y="1562100"/>
                  </a:lnTo>
                  <a:lnTo>
                    <a:pt x="202247" y="1600200"/>
                  </a:lnTo>
                  <a:lnTo>
                    <a:pt x="180759" y="1638300"/>
                  </a:lnTo>
                  <a:lnTo>
                    <a:pt x="148882" y="1663700"/>
                  </a:lnTo>
                  <a:lnTo>
                    <a:pt x="70764" y="1663700"/>
                  </a:lnTo>
                  <a:lnTo>
                    <a:pt x="38887" y="1638300"/>
                  </a:lnTo>
                  <a:lnTo>
                    <a:pt x="17399" y="1600200"/>
                  </a:lnTo>
                  <a:lnTo>
                    <a:pt x="9525" y="1562100"/>
                  </a:lnTo>
                  <a:lnTo>
                    <a:pt x="9525" y="355600"/>
                  </a:lnTo>
                  <a:lnTo>
                    <a:pt x="32143" y="393700"/>
                  </a:lnTo>
                  <a:lnTo>
                    <a:pt x="67030" y="406400"/>
                  </a:lnTo>
                  <a:lnTo>
                    <a:pt x="105067" y="417703"/>
                  </a:lnTo>
                  <a:lnTo>
                    <a:pt x="105054" y="406400"/>
                  </a:lnTo>
                  <a:lnTo>
                    <a:pt x="70764" y="406400"/>
                  </a:lnTo>
                  <a:lnTo>
                    <a:pt x="38887" y="381000"/>
                  </a:lnTo>
                  <a:lnTo>
                    <a:pt x="17399" y="355600"/>
                  </a:lnTo>
                  <a:lnTo>
                    <a:pt x="9601" y="317919"/>
                  </a:lnTo>
                  <a:lnTo>
                    <a:pt x="17399" y="279501"/>
                  </a:lnTo>
                  <a:lnTo>
                    <a:pt x="38887" y="247764"/>
                  </a:lnTo>
                  <a:lnTo>
                    <a:pt x="70764" y="226352"/>
                  </a:lnTo>
                  <a:lnTo>
                    <a:pt x="109347" y="218592"/>
                  </a:lnTo>
                  <a:lnTo>
                    <a:pt x="112496" y="218592"/>
                  </a:lnTo>
                  <a:lnTo>
                    <a:pt x="13359194" y="218503"/>
                  </a:lnTo>
                  <a:lnTo>
                    <a:pt x="13361200" y="216496"/>
                  </a:lnTo>
                  <a:lnTo>
                    <a:pt x="13361213" y="215900"/>
                  </a:lnTo>
                  <a:lnTo>
                    <a:pt x="13456641" y="215900"/>
                  </a:lnTo>
                  <a:lnTo>
                    <a:pt x="13456641" y="216408"/>
                  </a:lnTo>
                  <a:lnTo>
                    <a:pt x="13458736" y="218503"/>
                  </a:lnTo>
                  <a:lnTo>
                    <a:pt x="13461492" y="218503"/>
                  </a:lnTo>
                  <a:lnTo>
                    <a:pt x="13485228" y="213741"/>
                  </a:lnTo>
                  <a:lnTo>
                    <a:pt x="13504253" y="209918"/>
                  </a:lnTo>
                  <a:lnTo>
                    <a:pt x="13539153" y="186524"/>
                  </a:lnTo>
                  <a:lnTo>
                    <a:pt x="13561797" y="153123"/>
                  </a:lnTo>
                  <a:lnTo>
                    <a:pt x="13561797" y="61899"/>
                  </a:lnTo>
                  <a:lnTo>
                    <a:pt x="13561009" y="60629"/>
                  </a:lnTo>
                  <a:lnTo>
                    <a:pt x="13561009" y="105422"/>
                  </a:lnTo>
                  <a:lnTo>
                    <a:pt x="13554012" y="139700"/>
                  </a:lnTo>
                  <a:lnTo>
                    <a:pt x="13532523" y="177800"/>
                  </a:lnTo>
                  <a:lnTo>
                    <a:pt x="13500646" y="190500"/>
                  </a:lnTo>
                  <a:lnTo>
                    <a:pt x="13490232" y="194360"/>
                  </a:lnTo>
                  <a:lnTo>
                    <a:pt x="13490232" y="203200"/>
                  </a:lnTo>
                  <a:lnTo>
                    <a:pt x="13482371" y="204787"/>
                  </a:lnTo>
                  <a:lnTo>
                    <a:pt x="13485330" y="203200"/>
                  </a:lnTo>
                  <a:lnTo>
                    <a:pt x="13490232" y="203200"/>
                  </a:lnTo>
                  <a:lnTo>
                    <a:pt x="13490232" y="194360"/>
                  </a:lnTo>
                  <a:lnTo>
                    <a:pt x="13466356" y="203200"/>
                  </a:lnTo>
                  <a:lnTo>
                    <a:pt x="13466356" y="127000"/>
                  </a:lnTo>
                  <a:lnTo>
                    <a:pt x="13466356" y="101600"/>
                  </a:lnTo>
                  <a:lnTo>
                    <a:pt x="13465582" y="105918"/>
                  </a:lnTo>
                  <a:lnTo>
                    <a:pt x="13466255" y="101600"/>
                  </a:lnTo>
                  <a:lnTo>
                    <a:pt x="13456831" y="101600"/>
                  </a:lnTo>
                  <a:lnTo>
                    <a:pt x="13456641" y="102895"/>
                  </a:lnTo>
                  <a:lnTo>
                    <a:pt x="13456641" y="139039"/>
                  </a:lnTo>
                  <a:lnTo>
                    <a:pt x="13456641" y="203200"/>
                  </a:lnTo>
                  <a:lnTo>
                    <a:pt x="13361289" y="203200"/>
                  </a:lnTo>
                  <a:lnTo>
                    <a:pt x="13361289" y="139026"/>
                  </a:lnTo>
                  <a:lnTo>
                    <a:pt x="13368439" y="149593"/>
                  </a:lnTo>
                  <a:lnTo>
                    <a:pt x="13386626" y="161823"/>
                  </a:lnTo>
                  <a:lnTo>
                    <a:pt x="13408914" y="166306"/>
                  </a:lnTo>
                  <a:lnTo>
                    <a:pt x="13449491" y="149593"/>
                  </a:lnTo>
                  <a:lnTo>
                    <a:pt x="13456641" y="139039"/>
                  </a:lnTo>
                  <a:lnTo>
                    <a:pt x="13456641" y="102895"/>
                  </a:lnTo>
                  <a:lnTo>
                    <a:pt x="13453174" y="126339"/>
                  </a:lnTo>
                  <a:lnTo>
                    <a:pt x="13453034" y="127063"/>
                  </a:lnTo>
                  <a:lnTo>
                    <a:pt x="13442861" y="139700"/>
                  </a:lnTo>
                  <a:lnTo>
                    <a:pt x="13427697" y="152400"/>
                  </a:lnTo>
                  <a:lnTo>
                    <a:pt x="13409105" y="152400"/>
                  </a:lnTo>
                  <a:lnTo>
                    <a:pt x="13390512" y="152400"/>
                  </a:lnTo>
                  <a:lnTo>
                    <a:pt x="13375348" y="139700"/>
                  </a:lnTo>
                  <a:lnTo>
                    <a:pt x="13365137" y="127000"/>
                  </a:lnTo>
                  <a:lnTo>
                    <a:pt x="13361962" y="105498"/>
                  </a:lnTo>
                  <a:lnTo>
                    <a:pt x="13369074" y="70434"/>
                  </a:lnTo>
                  <a:lnTo>
                    <a:pt x="13390550" y="38735"/>
                  </a:lnTo>
                  <a:lnTo>
                    <a:pt x="13422440" y="17360"/>
                  </a:lnTo>
                  <a:lnTo>
                    <a:pt x="13461492" y="9525"/>
                  </a:lnTo>
                  <a:lnTo>
                    <a:pt x="13500557" y="17360"/>
                  </a:lnTo>
                  <a:lnTo>
                    <a:pt x="13532434" y="38735"/>
                  </a:lnTo>
                  <a:lnTo>
                    <a:pt x="13553910" y="70434"/>
                  </a:lnTo>
                  <a:lnTo>
                    <a:pt x="13561009" y="105422"/>
                  </a:lnTo>
                  <a:lnTo>
                    <a:pt x="13561009" y="60629"/>
                  </a:lnTo>
                  <a:lnTo>
                    <a:pt x="13539254" y="25400"/>
                  </a:lnTo>
                  <a:lnTo>
                    <a:pt x="13504342" y="0"/>
                  </a:lnTo>
                  <a:lnTo>
                    <a:pt x="13461492" y="0"/>
                  </a:lnTo>
                  <a:lnTo>
                    <a:pt x="13418833" y="0"/>
                  </a:lnTo>
                  <a:lnTo>
                    <a:pt x="13383921" y="25400"/>
                  </a:lnTo>
                  <a:lnTo>
                    <a:pt x="13360387" y="63500"/>
                  </a:lnTo>
                  <a:lnTo>
                    <a:pt x="13351764" y="101600"/>
                  </a:lnTo>
                  <a:lnTo>
                    <a:pt x="13351764" y="106578"/>
                  </a:lnTo>
                  <a:lnTo>
                    <a:pt x="13351764" y="108813"/>
                  </a:lnTo>
                  <a:lnTo>
                    <a:pt x="13351675" y="109245"/>
                  </a:lnTo>
                  <a:lnTo>
                    <a:pt x="13351764" y="109689"/>
                  </a:lnTo>
                  <a:lnTo>
                    <a:pt x="13351764" y="203200"/>
                  </a:lnTo>
                  <a:lnTo>
                    <a:pt x="109829" y="203200"/>
                  </a:lnTo>
                  <a:lnTo>
                    <a:pt x="75793" y="213309"/>
                  </a:lnTo>
                  <a:lnTo>
                    <a:pt x="75793" y="215900"/>
                  </a:lnTo>
                  <a:lnTo>
                    <a:pt x="69062" y="217258"/>
                  </a:lnTo>
                  <a:lnTo>
                    <a:pt x="70764" y="215900"/>
                  </a:lnTo>
                  <a:lnTo>
                    <a:pt x="75793" y="215900"/>
                  </a:lnTo>
                  <a:lnTo>
                    <a:pt x="75793" y="213309"/>
                  </a:lnTo>
                  <a:lnTo>
                    <a:pt x="67068" y="215900"/>
                  </a:lnTo>
                  <a:lnTo>
                    <a:pt x="32156" y="228600"/>
                  </a:lnTo>
                  <a:lnTo>
                    <a:pt x="8623" y="266700"/>
                  </a:lnTo>
                  <a:lnTo>
                    <a:pt x="0" y="317500"/>
                  </a:lnTo>
                  <a:lnTo>
                    <a:pt x="0" y="318325"/>
                  </a:lnTo>
                  <a:lnTo>
                    <a:pt x="0" y="1562100"/>
                  </a:lnTo>
                  <a:lnTo>
                    <a:pt x="0" y="1572475"/>
                  </a:lnTo>
                  <a:lnTo>
                    <a:pt x="8610" y="1615008"/>
                  </a:lnTo>
                  <a:lnTo>
                    <a:pt x="32118" y="1649704"/>
                  </a:lnTo>
                  <a:lnTo>
                    <a:pt x="66967" y="1673059"/>
                  </a:lnTo>
                  <a:lnTo>
                    <a:pt x="109728" y="1681632"/>
                  </a:lnTo>
                  <a:lnTo>
                    <a:pt x="132994" y="1676971"/>
                  </a:lnTo>
                  <a:lnTo>
                    <a:pt x="152488" y="1673059"/>
                  </a:lnTo>
                  <a:lnTo>
                    <a:pt x="187388" y="1649653"/>
                  </a:lnTo>
                  <a:lnTo>
                    <a:pt x="210921" y="1614932"/>
                  </a:lnTo>
                  <a:lnTo>
                    <a:pt x="219532" y="1572475"/>
                  </a:lnTo>
                  <a:lnTo>
                    <a:pt x="219532" y="1562100"/>
                  </a:lnTo>
                  <a:lnTo>
                    <a:pt x="219557" y="1472653"/>
                  </a:lnTo>
                  <a:lnTo>
                    <a:pt x="13461492" y="1472653"/>
                  </a:lnTo>
                  <a:lnTo>
                    <a:pt x="13504253" y="1464081"/>
                  </a:lnTo>
                  <a:lnTo>
                    <a:pt x="13539153" y="1440675"/>
                  </a:lnTo>
                  <a:lnTo>
                    <a:pt x="13562686" y="1405953"/>
                  </a:lnTo>
                  <a:lnTo>
                    <a:pt x="13571322" y="1363408"/>
                  </a:lnTo>
                  <a:lnTo>
                    <a:pt x="13571322" y="1359293"/>
                  </a:lnTo>
                  <a:lnTo>
                    <a:pt x="13571411" y="1358900"/>
                  </a:lnTo>
                  <a:lnTo>
                    <a:pt x="13571411" y="10160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39800" y="1069779"/>
            <a:ext cx="9918700" cy="1098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0" b="0" spc="-625" dirty="0">
                <a:latin typeface="Arial Black"/>
                <a:cs typeface="Arial Black"/>
              </a:rPr>
              <a:t>DATA</a:t>
            </a:r>
            <a:r>
              <a:rPr sz="7000" b="0" spc="-500" dirty="0">
                <a:latin typeface="Arial Black"/>
                <a:cs typeface="Arial Black"/>
              </a:rPr>
              <a:t> </a:t>
            </a:r>
            <a:r>
              <a:rPr sz="7000" b="0" spc="-750" dirty="0">
                <a:latin typeface="Arial Black"/>
                <a:cs typeface="Arial Black"/>
              </a:rPr>
              <a:t>ANALYSIS</a:t>
            </a:r>
            <a:r>
              <a:rPr sz="7000" b="0" spc="-495" dirty="0">
                <a:latin typeface="Arial Black"/>
                <a:cs typeface="Arial Black"/>
              </a:rPr>
              <a:t> </a:t>
            </a:r>
            <a:r>
              <a:rPr sz="7000" b="0" spc="-1065" dirty="0">
                <a:latin typeface="Arial Black"/>
                <a:cs typeface="Arial Black"/>
              </a:rPr>
              <a:t>TASKS</a:t>
            </a:r>
            <a:endParaRPr sz="7000">
              <a:latin typeface="Arial Black"/>
              <a:cs typeface="Arial Blac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1098" y="2618362"/>
            <a:ext cx="3318510" cy="1255395"/>
            <a:chOff x="641098" y="2618362"/>
            <a:chExt cx="3318510" cy="1255395"/>
          </a:xfrm>
        </p:grpSpPr>
        <p:sp>
          <p:nvSpPr>
            <p:cNvPr id="13" name="object 13"/>
            <p:cNvSpPr/>
            <p:nvPr/>
          </p:nvSpPr>
          <p:spPr>
            <a:xfrm>
              <a:off x="958570" y="2623133"/>
              <a:ext cx="2683510" cy="1245870"/>
            </a:xfrm>
            <a:custGeom>
              <a:avLst/>
              <a:gdLst/>
              <a:ahLst/>
              <a:cxnLst/>
              <a:rect l="l" t="t" r="r" b="b"/>
              <a:pathLst>
                <a:path w="2683510" h="1245870">
                  <a:moveTo>
                    <a:pt x="2683383" y="934021"/>
                  </a:moveTo>
                  <a:lnTo>
                    <a:pt x="0" y="934021"/>
                  </a:lnTo>
                  <a:lnTo>
                    <a:pt x="0" y="1245387"/>
                  </a:lnTo>
                  <a:lnTo>
                    <a:pt x="2683383" y="1245387"/>
                  </a:lnTo>
                  <a:lnTo>
                    <a:pt x="2683383" y="934021"/>
                  </a:lnTo>
                  <a:close/>
                </a:path>
                <a:path w="2683510" h="1245870">
                  <a:moveTo>
                    <a:pt x="2683383" y="0"/>
                  </a:moveTo>
                  <a:lnTo>
                    <a:pt x="0" y="0"/>
                  </a:lnTo>
                  <a:lnTo>
                    <a:pt x="0" y="311365"/>
                  </a:lnTo>
                  <a:lnTo>
                    <a:pt x="2683383" y="311365"/>
                  </a:lnTo>
                  <a:lnTo>
                    <a:pt x="2683383" y="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1098" y="2618362"/>
              <a:ext cx="3318510" cy="1255395"/>
            </a:xfrm>
            <a:custGeom>
              <a:avLst/>
              <a:gdLst/>
              <a:ahLst/>
              <a:cxnLst/>
              <a:rect l="l" t="t" r="r" b="b"/>
              <a:pathLst>
                <a:path w="3318510" h="1255395">
                  <a:moveTo>
                    <a:pt x="317477" y="316134"/>
                  </a:moveTo>
                  <a:lnTo>
                    <a:pt x="312714" y="316134"/>
                  </a:lnTo>
                  <a:lnTo>
                    <a:pt x="312714" y="2095"/>
                  </a:lnTo>
                  <a:lnTo>
                    <a:pt x="314810" y="0"/>
                  </a:lnTo>
                  <a:lnTo>
                    <a:pt x="3003527" y="0"/>
                  </a:lnTo>
                  <a:lnTo>
                    <a:pt x="3005623" y="2095"/>
                  </a:lnTo>
                  <a:lnTo>
                    <a:pt x="3005623" y="4762"/>
                  </a:lnTo>
                  <a:lnTo>
                    <a:pt x="317477" y="4762"/>
                  </a:lnTo>
                  <a:lnTo>
                    <a:pt x="317477" y="9524"/>
                  </a:lnTo>
                  <a:lnTo>
                    <a:pt x="322239" y="9524"/>
                  </a:lnTo>
                  <a:lnTo>
                    <a:pt x="322239" y="311372"/>
                  </a:lnTo>
                  <a:lnTo>
                    <a:pt x="317477" y="311372"/>
                  </a:lnTo>
                  <a:lnTo>
                    <a:pt x="317477" y="316134"/>
                  </a:lnTo>
                  <a:close/>
                </a:path>
                <a:path w="3318510" h="1255395">
                  <a:moveTo>
                    <a:pt x="322239" y="9524"/>
                  </a:moveTo>
                  <a:lnTo>
                    <a:pt x="317477" y="9524"/>
                  </a:lnTo>
                  <a:lnTo>
                    <a:pt x="317477" y="4762"/>
                  </a:lnTo>
                  <a:lnTo>
                    <a:pt x="322239" y="4762"/>
                  </a:lnTo>
                  <a:lnTo>
                    <a:pt x="322239" y="9524"/>
                  </a:lnTo>
                  <a:close/>
                </a:path>
                <a:path w="3318510" h="1255395">
                  <a:moveTo>
                    <a:pt x="2996097" y="9524"/>
                  </a:moveTo>
                  <a:lnTo>
                    <a:pt x="322239" y="9524"/>
                  </a:lnTo>
                  <a:lnTo>
                    <a:pt x="322239" y="4762"/>
                  </a:lnTo>
                  <a:lnTo>
                    <a:pt x="2996097" y="4762"/>
                  </a:lnTo>
                  <a:lnTo>
                    <a:pt x="2996097" y="9524"/>
                  </a:lnTo>
                  <a:close/>
                </a:path>
                <a:path w="3318510" h="1255395">
                  <a:moveTo>
                    <a:pt x="3308898" y="320897"/>
                  </a:moveTo>
                  <a:lnTo>
                    <a:pt x="2998193" y="320897"/>
                  </a:lnTo>
                  <a:lnTo>
                    <a:pt x="2996097" y="318801"/>
                  </a:lnTo>
                  <a:lnTo>
                    <a:pt x="2996097" y="4762"/>
                  </a:lnTo>
                  <a:lnTo>
                    <a:pt x="3000860" y="4762"/>
                  </a:lnTo>
                  <a:lnTo>
                    <a:pt x="3000860" y="9524"/>
                  </a:lnTo>
                  <a:lnTo>
                    <a:pt x="3005623" y="9524"/>
                  </a:lnTo>
                  <a:lnTo>
                    <a:pt x="3005623" y="311372"/>
                  </a:lnTo>
                  <a:lnTo>
                    <a:pt x="3000860" y="311372"/>
                  </a:lnTo>
                  <a:lnTo>
                    <a:pt x="3000860" y="316134"/>
                  </a:lnTo>
                  <a:lnTo>
                    <a:pt x="3308898" y="316134"/>
                  </a:lnTo>
                  <a:lnTo>
                    <a:pt x="3308898" y="320897"/>
                  </a:lnTo>
                  <a:close/>
                </a:path>
                <a:path w="3318510" h="1255395">
                  <a:moveTo>
                    <a:pt x="3005623" y="9524"/>
                  </a:moveTo>
                  <a:lnTo>
                    <a:pt x="3000860" y="9524"/>
                  </a:lnTo>
                  <a:lnTo>
                    <a:pt x="3000860" y="4762"/>
                  </a:lnTo>
                  <a:lnTo>
                    <a:pt x="3005623" y="4762"/>
                  </a:lnTo>
                  <a:lnTo>
                    <a:pt x="3005623" y="9524"/>
                  </a:lnTo>
                  <a:close/>
                </a:path>
                <a:path w="3318510" h="1255395">
                  <a:moveTo>
                    <a:pt x="312714" y="943546"/>
                  </a:moveTo>
                  <a:lnTo>
                    <a:pt x="2009" y="943546"/>
                  </a:lnTo>
                  <a:lnTo>
                    <a:pt x="0" y="941537"/>
                  </a:lnTo>
                  <a:lnTo>
                    <a:pt x="0" y="313381"/>
                  </a:lnTo>
                  <a:lnTo>
                    <a:pt x="2009" y="311372"/>
                  </a:lnTo>
                  <a:lnTo>
                    <a:pt x="312714" y="311372"/>
                  </a:lnTo>
                  <a:lnTo>
                    <a:pt x="312714" y="316134"/>
                  </a:lnTo>
                  <a:lnTo>
                    <a:pt x="4676" y="316134"/>
                  </a:lnTo>
                  <a:lnTo>
                    <a:pt x="4676" y="320897"/>
                  </a:lnTo>
                  <a:lnTo>
                    <a:pt x="9438" y="320897"/>
                  </a:lnTo>
                  <a:lnTo>
                    <a:pt x="9438" y="934021"/>
                  </a:lnTo>
                  <a:lnTo>
                    <a:pt x="4676" y="934021"/>
                  </a:lnTo>
                  <a:lnTo>
                    <a:pt x="4676" y="938783"/>
                  </a:lnTo>
                  <a:lnTo>
                    <a:pt x="312714" y="938783"/>
                  </a:lnTo>
                  <a:lnTo>
                    <a:pt x="312714" y="943546"/>
                  </a:lnTo>
                  <a:close/>
                </a:path>
                <a:path w="3318510" h="1255395">
                  <a:moveTo>
                    <a:pt x="320144" y="320897"/>
                  </a:moveTo>
                  <a:lnTo>
                    <a:pt x="9438" y="320897"/>
                  </a:lnTo>
                  <a:lnTo>
                    <a:pt x="9438" y="316134"/>
                  </a:lnTo>
                  <a:lnTo>
                    <a:pt x="317477" y="316134"/>
                  </a:lnTo>
                  <a:lnTo>
                    <a:pt x="317477" y="311372"/>
                  </a:lnTo>
                  <a:lnTo>
                    <a:pt x="322239" y="311372"/>
                  </a:lnTo>
                  <a:lnTo>
                    <a:pt x="322239" y="318801"/>
                  </a:lnTo>
                  <a:lnTo>
                    <a:pt x="320144" y="320897"/>
                  </a:lnTo>
                  <a:close/>
                </a:path>
                <a:path w="3318510" h="1255395">
                  <a:moveTo>
                    <a:pt x="3005623" y="316134"/>
                  </a:moveTo>
                  <a:lnTo>
                    <a:pt x="3000860" y="316134"/>
                  </a:lnTo>
                  <a:lnTo>
                    <a:pt x="3000860" y="311372"/>
                  </a:lnTo>
                  <a:lnTo>
                    <a:pt x="3005623" y="311372"/>
                  </a:lnTo>
                  <a:lnTo>
                    <a:pt x="3005623" y="316134"/>
                  </a:lnTo>
                  <a:close/>
                </a:path>
                <a:path w="3318510" h="1255395">
                  <a:moveTo>
                    <a:pt x="3318337" y="320897"/>
                  </a:moveTo>
                  <a:lnTo>
                    <a:pt x="3313661" y="320897"/>
                  </a:lnTo>
                  <a:lnTo>
                    <a:pt x="3313661" y="316134"/>
                  </a:lnTo>
                  <a:lnTo>
                    <a:pt x="3005623" y="316134"/>
                  </a:lnTo>
                  <a:lnTo>
                    <a:pt x="3005623" y="311372"/>
                  </a:lnTo>
                  <a:lnTo>
                    <a:pt x="3316328" y="311372"/>
                  </a:lnTo>
                  <a:lnTo>
                    <a:pt x="3318337" y="313381"/>
                  </a:lnTo>
                  <a:lnTo>
                    <a:pt x="3318337" y="320897"/>
                  </a:lnTo>
                  <a:close/>
                </a:path>
                <a:path w="3318510" h="1255395">
                  <a:moveTo>
                    <a:pt x="9438" y="320897"/>
                  </a:moveTo>
                  <a:lnTo>
                    <a:pt x="4676" y="320897"/>
                  </a:lnTo>
                  <a:lnTo>
                    <a:pt x="4676" y="316134"/>
                  </a:lnTo>
                  <a:lnTo>
                    <a:pt x="9438" y="316134"/>
                  </a:lnTo>
                  <a:lnTo>
                    <a:pt x="9438" y="320897"/>
                  </a:lnTo>
                  <a:close/>
                </a:path>
                <a:path w="3318510" h="1255395">
                  <a:moveTo>
                    <a:pt x="3313661" y="938783"/>
                  </a:moveTo>
                  <a:lnTo>
                    <a:pt x="3308898" y="938783"/>
                  </a:lnTo>
                  <a:lnTo>
                    <a:pt x="3308898" y="316134"/>
                  </a:lnTo>
                  <a:lnTo>
                    <a:pt x="3313661" y="316134"/>
                  </a:lnTo>
                  <a:lnTo>
                    <a:pt x="3313661" y="320897"/>
                  </a:lnTo>
                  <a:lnTo>
                    <a:pt x="3318337" y="320897"/>
                  </a:lnTo>
                  <a:lnTo>
                    <a:pt x="3318337" y="934021"/>
                  </a:lnTo>
                  <a:lnTo>
                    <a:pt x="3313661" y="934021"/>
                  </a:lnTo>
                  <a:lnTo>
                    <a:pt x="3313661" y="938783"/>
                  </a:lnTo>
                  <a:close/>
                </a:path>
                <a:path w="3318510" h="1255395">
                  <a:moveTo>
                    <a:pt x="9438" y="938783"/>
                  </a:moveTo>
                  <a:lnTo>
                    <a:pt x="4676" y="938783"/>
                  </a:lnTo>
                  <a:lnTo>
                    <a:pt x="4676" y="934021"/>
                  </a:lnTo>
                  <a:lnTo>
                    <a:pt x="9438" y="934021"/>
                  </a:lnTo>
                  <a:lnTo>
                    <a:pt x="9438" y="938783"/>
                  </a:lnTo>
                  <a:close/>
                </a:path>
                <a:path w="3318510" h="1255395">
                  <a:moveTo>
                    <a:pt x="322239" y="943546"/>
                  </a:moveTo>
                  <a:lnTo>
                    <a:pt x="317477" y="943546"/>
                  </a:lnTo>
                  <a:lnTo>
                    <a:pt x="317477" y="938783"/>
                  </a:lnTo>
                  <a:lnTo>
                    <a:pt x="9438" y="938783"/>
                  </a:lnTo>
                  <a:lnTo>
                    <a:pt x="9438" y="934021"/>
                  </a:lnTo>
                  <a:lnTo>
                    <a:pt x="320144" y="934021"/>
                  </a:lnTo>
                  <a:lnTo>
                    <a:pt x="322239" y="936116"/>
                  </a:lnTo>
                  <a:lnTo>
                    <a:pt x="322239" y="943546"/>
                  </a:lnTo>
                  <a:close/>
                </a:path>
                <a:path w="3318510" h="1255395">
                  <a:moveTo>
                    <a:pt x="3000860" y="1250156"/>
                  </a:moveTo>
                  <a:lnTo>
                    <a:pt x="2996097" y="1250156"/>
                  </a:lnTo>
                  <a:lnTo>
                    <a:pt x="2996097" y="936116"/>
                  </a:lnTo>
                  <a:lnTo>
                    <a:pt x="2998193" y="934021"/>
                  </a:lnTo>
                  <a:lnTo>
                    <a:pt x="3308898" y="934021"/>
                  </a:lnTo>
                  <a:lnTo>
                    <a:pt x="3308898" y="938783"/>
                  </a:lnTo>
                  <a:lnTo>
                    <a:pt x="3000860" y="938783"/>
                  </a:lnTo>
                  <a:lnTo>
                    <a:pt x="3000860" y="943546"/>
                  </a:lnTo>
                  <a:lnTo>
                    <a:pt x="3005623" y="943546"/>
                  </a:lnTo>
                  <a:lnTo>
                    <a:pt x="3005623" y="1245393"/>
                  </a:lnTo>
                  <a:lnTo>
                    <a:pt x="3000860" y="1245393"/>
                  </a:lnTo>
                  <a:lnTo>
                    <a:pt x="3000860" y="1250156"/>
                  </a:lnTo>
                  <a:close/>
                </a:path>
                <a:path w="3318510" h="1255395">
                  <a:moveTo>
                    <a:pt x="3316328" y="943546"/>
                  </a:moveTo>
                  <a:lnTo>
                    <a:pt x="3005623" y="943546"/>
                  </a:lnTo>
                  <a:lnTo>
                    <a:pt x="3005623" y="938783"/>
                  </a:lnTo>
                  <a:lnTo>
                    <a:pt x="3313661" y="938783"/>
                  </a:lnTo>
                  <a:lnTo>
                    <a:pt x="3313661" y="934021"/>
                  </a:lnTo>
                  <a:lnTo>
                    <a:pt x="3318337" y="934021"/>
                  </a:lnTo>
                  <a:lnTo>
                    <a:pt x="3318337" y="941537"/>
                  </a:lnTo>
                  <a:lnTo>
                    <a:pt x="3316328" y="943546"/>
                  </a:lnTo>
                  <a:close/>
                </a:path>
                <a:path w="3318510" h="1255395">
                  <a:moveTo>
                    <a:pt x="3003621" y="1254824"/>
                  </a:moveTo>
                  <a:lnTo>
                    <a:pt x="314716" y="1254824"/>
                  </a:lnTo>
                  <a:lnTo>
                    <a:pt x="312714" y="1252823"/>
                  </a:lnTo>
                  <a:lnTo>
                    <a:pt x="312714" y="938783"/>
                  </a:lnTo>
                  <a:lnTo>
                    <a:pt x="317477" y="938783"/>
                  </a:lnTo>
                  <a:lnTo>
                    <a:pt x="317477" y="943546"/>
                  </a:lnTo>
                  <a:lnTo>
                    <a:pt x="322239" y="943546"/>
                  </a:lnTo>
                  <a:lnTo>
                    <a:pt x="322239" y="1245393"/>
                  </a:lnTo>
                  <a:lnTo>
                    <a:pt x="317477" y="1245393"/>
                  </a:lnTo>
                  <a:lnTo>
                    <a:pt x="317477" y="1250156"/>
                  </a:lnTo>
                  <a:lnTo>
                    <a:pt x="3005623" y="1250156"/>
                  </a:lnTo>
                  <a:lnTo>
                    <a:pt x="3005623" y="1252823"/>
                  </a:lnTo>
                  <a:lnTo>
                    <a:pt x="3003621" y="1254824"/>
                  </a:lnTo>
                  <a:close/>
                </a:path>
                <a:path w="3318510" h="1255395">
                  <a:moveTo>
                    <a:pt x="3005623" y="943546"/>
                  </a:moveTo>
                  <a:lnTo>
                    <a:pt x="3000860" y="943546"/>
                  </a:lnTo>
                  <a:lnTo>
                    <a:pt x="3000860" y="938783"/>
                  </a:lnTo>
                  <a:lnTo>
                    <a:pt x="3005623" y="938783"/>
                  </a:lnTo>
                  <a:lnTo>
                    <a:pt x="3005623" y="943546"/>
                  </a:lnTo>
                  <a:close/>
                </a:path>
                <a:path w="3318510" h="1255395">
                  <a:moveTo>
                    <a:pt x="322239" y="1250156"/>
                  </a:moveTo>
                  <a:lnTo>
                    <a:pt x="317477" y="1250156"/>
                  </a:lnTo>
                  <a:lnTo>
                    <a:pt x="317477" y="1245393"/>
                  </a:lnTo>
                  <a:lnTo>
                    <a:pt x="322239" y="1245393"/>
                  </a:lnTo>
                  <a:lnTo>
                    <a:pt x="322239" y="1250156"/>
                  </a:lnTo>
                  <a:close/>
                </a:path>
                <a:path w="3318510" h="1255395">
                  <a:moveTo>
                    <a:pt x="2996097" y="1250156"/>
                  </a:moveTo>
                  <a:lnTo>
                    <a:pt x="322239" y="1250156"/>
                  </a:lnTo>
                  <a:lnTo>
                    <a:pt x="322239" y="1245393"/>
                  </a:lnTo>
                  <a:lnTo>
                    <a:pt x="2996097" y="1245393"/>
                  </a:lnTo>
                  <a:lnTo>
                    <a:pt x="2996097" y="1250156"/>
                  </a:lnTo>
                  <a:close/>
                </a:path>
                <a:path w="3318510" h="1255395">
                  <a:moveTo>
                    <a:pt x="3005623" y="1250156"/>
                  </a:moveTo>
                  <a:lnTo>
                    <a:pt x="3000860" y="1250156"/>
                  </a:lnTo>
                  <a:lnTo>
                    <a:pt x="3000860" y="1245393"/>
                  </a:lnTo>
                  <a:lnTo>
                    <a:pt x="3005623" y="1245393"/>
                  </a:lnTo>
                  <a:lnTo>
                    <a:pt x="3005623" y="1250156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5774" y="2934497"/>
            <a:ext cx="3308985" cy="622935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29845" rIns="0" bIns="0" rtlCol="0">
            <a:spAutoFit/>
          </a:bodyPr>
          <a:lstStyle/>
          <a:p>
            <a:pPr marL="975360">
              <a:lnSpc>
                <a:spcPct val="100000"/>
              </a:lnSpc>
              <a:spcBef>
                <a:spcPts val="235"/>
              </a:spcBef>
            </a:pPr>
            <a:r>
              <a:rPr sz="3500" spc="-100" dirty="0">
                <a:latin typeface="Lucida Sans Unicode"/>
                <a:cs typeface="Lucida Sans Unicode"/>
              </a:rPr>
              <a:t>Case</a:t>
            </a:r>
            <a:r>
              <a:rPr sz="3500" spc="-185" dirty="0">
                <a:latin typeface="Lucida Sans Unicode"/>
                <a:cs typeface="Lucida Sans Unicode"/>
              </a:rPr>
              <a:t> </a:t>
            </a:r>
            <a:r>
              <a:rPr sz="3500" spc="-50" dirty="0">
                <a:latin typeface="Lucida Sans Unicode"/>
                <a:cs typeface="Lucida Sans Unicode"/>
              </a:rPr>
              <a:t>1</a:t>
            </a:r>
            <a:endParaRPr sz="35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54812" y="2481112"/>
            <a:ext cx="13571855" cy="1682114"/>
            <a:chOff x="4254812" y="2481112"/>
            <a:chExt cx="13571855" cy="1682114"/>
          </a:xfrm>
        </p:grpSpPr>
        <p:sp>
          <p:nvSpPr>
            <p:cNvPr id="17" name="object 17"/>
            <p:cNvSpPr/>
            <p:nvPr/>
          </p:nvSpPr>
          <p:spPr>
            <a:xfrm>
              <a:off x="4259574" y="2590364"/>
              <a:ext cx="13562330" cy="1567815"/>
            </a:xfrm>
            <a:custGeom>
              <a:avLst/>
              <a:gdLst/>
              <a:ahLst/>
              <a:cxnLst/>
              <a:rect l="l" t="t" r="r" b="b"/>
              <a:pathLst>
                <a:path w="13562330" h="1567814">
                  <a:moveTo>
                    <a:pt x="13456728" y="104489"/>
                  </a:moveTo>
                  <a:lnTo>
                    <a:pt x="13351763" y="104489"/>
                  </a:lnTo>
                  <a:lnTo>
                    <a:pt x="13351763" y="0"/>
                  </a:lnTo>
                  <a:lnTo>
                    <a:pt x="13355891" y="20346"/>
                  </a:lnTo>
                  <a:lnTo>
                    <a:pt x="13367146" y="36968"/>
                  </a:lnTo>
                  <a:lnTo>
                    <a:pt x="13383829" y="48180"/>
                  </a:lnTo>
                  <a:lnTo>
                    <a:pt x="13404245" y="52292"/>
                  </a:lnTo>
                  <a:lnTo>
                    <a:pt x="13456728" y="52292"/>
                  </a:lnTo>
                  <a:lnTo>
                    <a:pt x="13456728" y="104489"/>
                  </a:lnTo>
                  <a:close/>
                </a:path>
                <a:path w="13562330" h="1567814">
                  <a:moveTo>
                    <a:pt x="13456728" y="52292"/>
                  </a:moveTo>
                  <a:lnTo>
                    <a:pt x="13404245" y="52292"/>
                  </a:lnTo>
                  <a:lnTo>
                    <a:pt x="13424662" y="48180"/>
                  </a:lnTo>
                  <a:lnTo>
                    <a:pt x="13441345" y="36968"/>
                  </a:lnTo>
                  <a:lnTo>
                    <a:pt x="13452600" y="20346"/>
                  </a:lnTo>
                  <a:lnTo>
                    <a:pt x="13456728" y="0"/>
                  </a:lnTo>
                  <a:lnTo>
                    <a:pt x="13456728" y="52292"/>
                  </a:lnTo>
                  <a:close/>
                </a:path>
                <a:path w="13562330" h="1567814">
                  <a:moveTo>
                    <a:pt x="105060" y="1567719"/>
                  </a:moveTo>
                  <a:lnTo>
                    <a:pt x="64173" y="1559509"/>
                  </a:lnTo>
                  <a:lnTo>
                    <a:pt x="30777" y="1537120"/>
                  </a:lnTo>
                  <a:lnTo>
                    <a:pt x="8258" y="1503907"/>
                  </a:lnTo>
                  <a:lnTo>
                    <a:pt x="0" y="1463230"/>
                  </a:lnTo>
                  <a:lnTo>
                    <a:pt x="0" y="209073"/>
                  </a:lnTo>
                  <a:lnTo>
                    <a:pt x="8258" y="168381"/>
                  </a:lnTo>
                  <a:lnTo>
                    <a:pt x="30777" y="135135"/>
                  </a:lnTo>
                  <a:lnTo>
                    <a:pt x="64173" y="112713"/>
                  </a:lnTo>
                  <a:lnTo>
                    <a:pt x="105060" y="104489"/>
                  </a:lnTo>
                  <a:lnTo>
                    <a:pt x="13456728" y="104489"/>
                  </a:lnTo>
                  <a:lnTo>
                    <a:pt x="13497616" y="96279"/>
                  </a:lnTo>
                  <a:lnTo>
                    <a:pt x="13531011" y="73890"/>
                  </a:lnTo>
                  <a:lnTo>
                    <a:pt x="13553531" y="40677"/>
                  </a:lnTo>
                  <a:lnTo>
                    <a:pt x="13561789" y="0"/>
                  </a:lnTo>
                  <a:lnTo>
                    <a:pt x="13561789" y="156781"/>
                  </a:lnTo>
                  <a:lnTo>
                    <a:pt x="157638" y="156781"/>
                  </a:lnTo>
                  <a:lnTo>
                    <a:pt x="137222" y="160893"/>
                  </a:lnTo>
                  <a:lnTo>
                    <a:pt x="120538" y="172104"/>
                  </a:lnTo>
                  <a:lnTo>
                    <a:pt x="109284" y="188727"/>
                  </a:lnTo>
                  <a:lnTo>
                    <a:pt x="105155" y="209073"/>
                  </a:lnTo>
                  <a:lnTo>
                    <a:pt x="105060" y="313562"/>
                  </a:lnTo>
                  <a:lnTo>
                    <a:pt x="13561789" y="313562"/>
                  </a:lnTo>
                  <a:lnTo>
                    <a:pt x="13561789" y="1254156"/>
                  </a:lnTo>
                  <a:lnTo>
                    <a:pt x="13553531" y="1294834"/>
                  </a:lnTo>
                  <a:lnTo>
                    <a:pt x="13531011" y="1328046"/>
                  </a:lnTo>
                  <a:lnTo>
                    <a:pt x="13497616" y="1350436"/>
                  </a:lnTo>
                  <a:lnTo>
                    <a:pt x="13456728" y="1358645"/>
                  </a:lnTo>
                  <a:lnTo>
                    <a:pt x="210121" y="1358645"/>
                  </a:lnTo>
                  <a:lnTo>
                    <a:pt x="210121" y="1463230"/>
                  </a:lnTo>
                  <a:lnTo>
                    <a:pt x="201863" y="1503907"/>
                  </a:lnTo>
                  <a:lnTo>
                    <a:pt x="179343" y="1537120"/>
                  </a:lnTo>
                  <a:lnTo>
                    <a:pt x="145948" y="1559509"/>
                  </a:lnTo>
                  <a:lnTo>
                    <a:pt x="105060" y="1567719"/>
                  </a:lnTo>
                  <a:close/>
                </a:path>
                <a:path w="13562330" h="1567814">
                  <a:moveTo>
                    <a:pt x="105060" y="313562"/>
                  </a:moveTo>
                  <a:lnTo>
                    <a:pt x="105155" y="209073"/>
                  </a:lnTo>
                  <a:lnTo>
                    <a:pt x="120538" y="172104"/>
                  </a:lnTo>
                  <a:lnTo>
                    <a:pt x="157638" y="156781"/>
                  </a:lnTo>
                  <a:lnTo>
                    <a:pt x="178054" y="160893"/>
                  </a:lnTo>
                  <a:lnTo>
                    <a:pt x="194738" y="172104"/>
                  </a:lnTo>
                  <a:lnTo>
                    <a:pt x="205993" y="188727"/>
                  </a:lnTo>
                  <a:lnTo>
                    <a:pt x="210121" y="209073"/>
                  </a:lnTo>
                  <a:lnTo>
                    <a:pt x="201863" y="249751"/>
                  </a:lnTo>
                  <a:lnTo>
                    <a:pt x="179343" y="282963"/>
                  </a:lnTo>
                  <a:lnTo>
                    <a:pt x="145948" y="305353"/>
                  </a:lnTo>
                  <a:lnTo>
                    <a:pt x="105060" y="313562"/>
                  </a:lnTo>
                  <a:close/>
                </a:path>
                <a:path w="13562330" h="1567814">
                  <a:moveTo>
                    <a:pt x="13561789" y="313562"/>
                  </a:moveTo>
                  <a:lnTo>
                    <a:pt x="105060" y="313562"/>
                  </a:lnTo>
                  <a:lnTo>
                    <a:pt x="145948" y="305353"/>
                  </a:lnTo>
                  <a:lnTo>
                    <a:pt x="179343" y="282963"/>
                  </a:lnTo>
                  <a:lnTo>
                    <a:pt x="201863" y="249751"/>
                  </a:lnTo>
                  <a:lnTo>
                    <a:pt x="210121" y="209073"/>
                  </a:lnTo>
                  <a:lnTo>
                    <a:pt x="205993" y="188727"/>
                  </a:lnTo>
                  <a:lnTo>
                    <a:pt x="194738" y="172104"/>
                  </a:lnTo>
                  <a:lnTo>
                    <a:pt x="178054" y="160893"/>
                  </a:lnTo>
                  <a:lnTo>
                    <a:pt x="157638" y="156781"/>
                  </a:lnTo>
                  <a:lnTo>
                    <a:pt x="13561789" y="156781"/>
                  </a:lnTo>
                  <a:lnTo>
                    <a:pt x="13561789" y="313562"/>
                  </a:lnTo>
                  <a:close/>
                </a:path>
              </a:pathLst>
            </a:custGeom>
            <a:solidFill>
              <a:srgbClr val="A3C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64635" y="2485875"/>
              <a:ext cx="13456919" cy="418465"/>
            </a:xfrm>
            <a:custGeom>
              <a:avLst/>
              <a:gdLst/>
              <a:ahLst/>
              <a:cxnLst/>
              <a:rect l="l" t="t" r="r" b="b"/>
              <a:pathLst>
                <a:path w="13456919" h="418464">
                  <a:moveTo>
                    <a:pt x="0" y="418052"/>
                  </a:moveTo>
                  <a:lnTo>
                    <a:pt x="95" y="313562"/>
                  </a:lnTo>
                  <a:lnTo>
                    <a:pt x="15478" y="276594"/>
                  </a:lnTo>
                  <a:lnTo>
                    <a:pt x="52577" y="261270"/>
                  </a:lnTo>
                  <a:lnTo>
                    <a:pt x="72994" y="265382"/>
                  </a:lnTo>
                  <a:lnTo>
                    <a:pt x="89677" y="276594"/>
                  </a:lnTo>
                  <a:lnTo>
                    <a:pt x="100932" y="293216"/>
                  </a:lnTo>
                  <a:lnTo>
                    <a:pt x="105060" y="313562"/>
                  </a:lnTo>
                  <a:lnTo>
                    <a:pt x="96802" y="354240"/>
                  </a:lnTo>
                  <a:lnTo>
                    <a:pt x="74283" y="387453"/>
                  </a:lnTo>
                  <a:lnTo>
                    <a:pt x="40887" y="409842"/>
                  </a:lnTo>
                  <a:lnTo>
                    <a:pt x="0" y="418052"/>
                  </a:lnTo>
                  <a:close/>
                </a:path>
                <a:path w="13456919" h="418464">
                  <a:moveTo>
                    <a:pt x="13299089" y="156781"/>
                  </a:moveTo>
                  <a:lnTo>
                    <a:pt x="13278673" y="152669"/>
                  </a:lnTo>
                  <a:lnTo>
                    <a:pt x="13261990" y="141458"/>
                  </a:lnTo>
                  <a:lnTo>
                    <a:pt x="13250735" y="124835"/>
                  </a:lnTo>
                  <a:lnTo>
                    <a:pt x="13246607" y="104489"/>
                  </a:lnTo>
                  <a:lnTo>
                    <a:pt x="13254865" y="63811"/>
                  </a:lnTo>
                  <a:lnTo>
                    <a:pt x="13277384" y="30599"/>
                  </a:lnTo>
                  <a:lnTo>
                    <a:pt x="13310780" y="8209"/>
                  </a:lnTo>
                  <a:lnTo>
                    <a:pt x="13351667" y="0"/>
                  </a:lnTo>
                  <a:lnTo>
                    <a:pt x="13392555" y="8209"/>
                  </a:lnTo>
                  <a:lnTo>
                    <a:pt x="13425951" y="30599"/>
                  </a:lnTo>
                  <a:lnTo>
                    <a:pt x="13448470" y="63811"/>
                  </a:lnTo>
                  <a:lnTo>
                    <a:pt x="13456728" y="104489"/>
                  </a:lnTo>
                  <a:lnTo>
                    <a:pt x="13351572" y="104489"/>
                  </a:lnTo>
                  <a:lnTo>
                    <a:pt x="13347444" y="124835"/>
                  </a:lnTo>
                  <a:lnTo>
                    <a:pt x="13336189" y="141458"/>
                  </a:lnTo>
                  <a:lnTo>
                    <a:pt x="13319506" y="152669"/>
                  </a:lnTo>
                  <a:lnTo>
                    <a:pt x="13299089" y="156781"/>
                  </a:lnTo>
                  <a:close/>
                </a:path>
                <a:path w="13456919" h="418464">
                  <a:moveTo>
                    <a:pt x="13351667" y="208978"/>
                  </a:moveTo>
                  <a:lnTo>
                    <a:pt x="13351572" y="104489"/>
                  </a:lnTo>
                  <a:lnTo>
                    <a:pt x="13456728" y="104489"/>
                  </a:lnTo>
                  <a:lnTo>
                    <a:pt x="13448470" y="145166"/>
                  </a:lnTo>
                  <a:lnTo>
                    <a:pt x="13425951" y="178379"/>
                  </a:lnTo>
                  <a:lnTo>
                    <a:pt x="13392555" y="200769"/>
                  </a:lnTo>
                  <a:lnTo>
                    <a:pt x="13351667" y="208978"/>
                  </a:lnTo>
                  <a:close/>
                </a:path>
              </a:pathLst>
            </a:custGeom>
            <a:solidFill>
              <a:srgbClr val="829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54804" y="2481122"/>
              <a:ext cx="13571855" cy="1682114"/>
            </a:xfrm>
            <a:custGeom>
              <a:avLst/>
              <a:gdLst/>
              <a:ahLst/>
              <a:cxnLst/>
              <a:rect l="l" t="t" r="r" b="b"/>
              <a:pathLst>
                <a:path w="13571855" h="1682114">
                  <a:moveTo>
                    <a:pt x="13571411" y="101600"/>
                  </a:moveTo>
                  <a:lnTo>
                    <a:pt x="13562787" y="63500"/>
                  </a:lnTo>
                  <a:lnTo>
                    <a:pt x="13561797" y="61899"/>
                  </a:lnTo>
                  <a:lnTo>
                    <a:pt x="13561797" y="153123"/>
                  </a:lnTo>
                  <a:lnTo>
                    <a:pt x="13561797" y="1358900"/>
                  </a:lnTo>
                  <a:lnTo>
                    <a:pt x="13553910" y="1397000"/>
                  </a:lnTo>
                  <a:lnTo>
                    <a:pt x="13532434" y="1422400"/>
                  </a:lnTo>
                  <a:lnTo>
                    <a:pt x="13500557" y="1447800"/>
                  </a:lnTo>
                  <a:lnTo>
                    <a:pt x="13461492" y="1460500"/>
                  </a:lnTo>
                  <a:lnTo>
                    <a:pt x="13474586" y="1460500"/>
                  </a:lnTo>
                  <a:lnTo>
                    <a:pt x="13461492" y="1463128"/>
                  </a:lnTo>
                  <a:lnTo>
                    <a:pt x="219532" y="1463128"/>
                  </a:lnTo>
                  <a:lnTo>
                    <a:pt x="219557" y="355600"/>
                  </a:lnTo>
                  <a:lnTo>
                    <a:pt x="219557" y="318770"/>
                  </a:lnTo>
                  <a:lnTo>
                    <a:pt x="219646" y="318325"/>
                  </a:lnTo>
                  <a:lnTo>
                    <a:pt x="219557" y="317893"/>
                  </a:lnTo>
                  <a:lnTo>
                    <a:pt x="219557" y="317500"/>
                  </a:lnTo>
                  <a:lnTo>
                    <a:pt x="215049" y="292100"/>
                  </a:lnTo>
                  <a:lnTo>
                    <a:pt x="210032" y="281711"/>
                  </a:lnTo>
                  <a:lnTo>
                    <a:pt x="210032" y="317893"/>
                  </a:lnTo>
                  <a:lnTo>
                    <a:pt x="210032" y="318770"/>
                  </a:lnTo>
                  <a:lnTo>
                    <a:pt x="210019" y="317893"/>
                  </a:lnTo>
                  <a:lnTo>
                    <a:pt x="210032" y="281711"/>
                  </a:lnTo>
                  <a:lnTo>
                    <a:pt x="209981" y="317703"/>
                  </a:lnTo>
                  <a:lnTo>
                    <a:pt x="202171" y="355600"/>
                  </a:lnTo>
                  <a:lnTo>
                    <a:pt x="180708" y="381000"/>
                  </a:lnTo>
                  <a:lnTo>
                    <a:pt x="157022" y="399897"/>
                  </a:lnTo>
                  <a:lnTo>
                    <a:pt x="157022" y="404749"/>
                  </a:lnTo>
                  <a:lnTo>
                    <a:pt x="148882" y="410210"/>
                  </a:lnTo>
                  <a:lnTo>
                    <a:pt x="120459" y="415912"/>
                  </a:lnTo>
                  <a:lnTo>
                    <a:pt x="152488" y="406400"/>
                  </a:lnTo>
                  <a:lnTo>
                    <a:pt x="157022" y="404749"/>
                  </a:lnTo>
                  <a:lnTo>
                    <a:pt x="157022" y="399897"/>
                  </a:lnTo>
                  <a:lnTo>
                    <a:pt x="148869" y="406400"/>
                  </a:lnTo>
                  <a:lnTo>
                    <a:pt x="114681" y="406400"/>
                  </a:lnTo>
                  <a:lnTo>
                    <a:pt x="114681" y="318325"/>
                  </a:lnTo>
                  <a:lnTo>
                    <a:pt x="118427" y="299808"/>
                  </a:lnTo>
                  <a:lnTo>
                    <a:pt x="128651" y="284695"/>
                  </a:lnTo>
                  <a:lnTo>
                    <a:pt x="143789" y="274535"/>
                  </a:lnTo>
                  <a:lnTo>
                    <a:pt x="162407" y="270789"/>
                  </a:lnTo>
                  <a:lnTo>
                    <a:pt x="180987" y="274535"/>
                  </a:lnTo>
                  <a:lnTo>
                    <a:pt x="196151" y="284734"/>
                  </a:lnTo>
                  <a:lnTo>
                    <a:pt x="206375" y="299847"/>
                  </a:lnTo>
                  <a:lnTo>
                    <a:pt x="209981" y="317703"/>
                  </a:lnTo>
                  <a:lnTo>
                    <a:pt x="209981" y="281609"/>
                  </a:lnTo>
                  <a:lnTo>
                    <a:pt x="202793" y="266700"/>
                  </a:lnTo>
                  <a:lnTo>
                    <a:pt x="192100" y="266700"/>
                  </a:lnTo>
                  <a:lnTo>
                    <a:pt x="185013" y="254000"/>
                  </a:lnTo>
                  <a:lnTo>
                    <a:pt x="140017" y="254000"/>
                  </a:lnTo>
                  <a:lnTo>
                    <a:pt x="121831" y="266700"/>
                  </a:lnTo>
                  <a:lnTo>
                    <a:pt x="109562" y="292100"/>
                  </a:lnTo>
                  <a:lnTo>
                    <a:pt x="105067" y="317500"/>
                  </a:lnTo>
                  <a:lnTo>
                    <a:pt x="105067" y="417703"/>
                  </a:lnTo>
                  <a:lnTo>
                    <a:pt x="105156" y="425475"/>
                  </a:lnTo>
                  <a:lnTo>
                    <a:pt x="107251" y="427570"/>
                  </a:lnTo>
                  <a:lnTo>
                    <a:pt x="109829" y="427570"/>
                  </a:lnTo>
                  <a:lnTo>
                    <a:pt x="133565" y="422808"/>
                  </a:lnTo>
                  <a:lnTo>
                    <a:pt x="152577" y="418998"/>
                  </a:lnTo>
                  <a:lnTo>
                    <a:pt x="187490" y="395592"/>
                  </a:lnTo>
                  <a:lnTo>
                    <a:pt x="210032" y="362331"/>
                  </a:lnTo>
                  <a:lnTo>
                    <a:pt x="210121" y="1562100"/>
                  </a:lnTo>
                  <a:lnTo>
                    <a:pt x="202247" y="1600200"/>
                  </a:lnTo>
                  <a:lnTo>
                    <a:pt x="180759" y="1638300"/>
                  </a:lnTo>
                  <a:lnTo>
                    <a:pt x="148882" y="1663700"/>
                  </a:lnTo>
                  <a:lnTo>
                    <a:pt x="70764" y="1663700"/>
                  </a:lnTo>
                  <a:lnTo>
                    <a:pt x="38887" y="1638300"/>
                  </a:lnTo>
                  <a:lnTo>
                    <a:pt x="17399" y="1600200"/>
                  </a:lnTo>
                  <a:lnTo>
                    <a:pt x="9525" y="1562100"/>
                  </a:lnTo>
                  <a:lnTo>
                    <a:pt x="9525" y="355600"/>
                  </a:lnTo>
                  <a:lnTo>
                    <a:pt x="32143" y="393700"/>
                  </a:lnTo>
                  <a:lnTo>
                    <a:pt x="67030" y="406400"/>
                  </a:lnTo>
                  <a:lnTo>
                    <a:pt x="105067" y="417703"/>
                  </a:lnTo>
                  <a:lnTo>
                    <a:pt x="105054" y="406400"/>
                  </a:lnTo>
                  <a:lnTo>
                    <a:pt x="70764" y="406400"/>
                  </a:lnTo>
                  <a:lnTo>
                    <a:pt x="38887" y="381000"/>
                  </a:lnTo>
                  <a:lnTo>
                    <a:pt x="17399" y="355600"/>
                  </a:lnTo>
                  <a:lnTo>
                    <a:pt x="9601" y="317919"/>
                  </a:lnTo>
                  <a:lnTo>
                    <a:pt x="17399" y="279501"/>
                  </a:lnTo>
                  <a:lnTo>
                    <a:pt x="38887" y="247764"/>
                  </a:lnTo>
                  <a:lnTo>
                    <a:pt x="70764" y="226352"/>
                  </a:lnTo>
                  <a:lnTo>
                    <a:pt x="109347" y="218592"/>
                  </a:lnTo>
                  <a:lnTo>
                    <a:pt x="112496" y="218592"/>
                  </a:lnTo>
                  <a:lnTo>
                    <a:pt x="13359194" y="218503"/>
                  </a:lnTo>
                  <a:lnTo>
                    <a:pt x="13361200" y="216496"/>
                  </a:lnTo>
                  <a:lnTo>
                    <a:pt x="13361213" y="215900"/>
                  </a:lnTo>
                  <a:lnTo>
                    <a:pt x="13456641" y="215900"/>
                  </a:lnTo>
                  <a:lnTo>
                    <a:pt x="13456641" y="216408"/>
                  </a:lnTo>
                  <a:lnTo>
                    <a:pt x="13458736" y="218503"/>
                  </a:lnTo>
                  <a:lnTo>
                    <a:pt x="13461492" y="218503"/>
                  </a:lnTo>
                  <a:lnTo>
                    <a:pt x="13485228" y="213741"/>
                  </a:lnTo>
                  <a:lnTo>
                    <a:pt x="13504253" y="209918"/>
                  </a:lnTo>
                  <a:lnTo>
                    <a:pt x="13539153" y="186524"/>
                  </a:lnTo>
                  <a:lnTo>
                    <a:pt x="13561797" y="153123"/>
                  </a:lnTo>
                  <a:lnTo>
                    <a:pt x="13561797" y="61899"/>
                  </a:lnTo>
                  <a:lnTo>
                    <a:pt x="13561009" y="60629"/>
                  </a:lnTo>
                  <a:lnTo>
                    <a:pt x="13561009" y="105422"/>
                  </a:lnTo>
                  <a:lnTo>
                    <a:pt x="13554012" y="139700"/>
                  </a:lnTo>
                  <a:lnTo>
                    <a:pt x="13532523" y="177800"/>
                  </a:lnTo>
                  <a:lnTo>
                    <a:pt x="13500646" y="190500"/>
                  </a:lnTo>
                  <a:lnTo>
                    <a:pt x="13490232" y="194360"/>
                  </a:lnTo>
                  <a:lnTo>
                    <a:pt x="13490232" y="203200"/>
                  </a:lnTo>
                  <a:lnTo>
                    <a:pt x="13482371" y="204787"/>
                  </a:lnTo>
                  <a:lnTo>
                    <a:pt x="13485330" y="203200"/>
                  </a:lnTo>
                  <a:lnTo>
                    <a:pt x="13490232" y="203200"/>
                  </a:lnTo>
                  <a:lnTo>
                    <a:pt x="13490232" y="194360"/>
                  </a:lnTo>
                  <a:lnTo>
                    <a:pt x="13466356" y="203200"/>
                  </a:lnTo>
                  <a:lnTo>
                    <a:pt x="13466356" y="127000"/>
                  </a:lnTo>
                  <a:lnTo>
                    <a:pt x="13466356" y="101600"/>
                  </a:lnTo>
                  <a:lnTo>
                    <a:pt x="13465582" y="105918"/>
                  </a:lnTo>
                  <a:lnTo>
                    <a:pt x="13466255" y="101600"/>
                  </a:lnTo>
                  <a:lnTo>
                    <a:pt x="13456831" y="101600"/>
                  </a:lnTo>
                  <a:lnTo>
                    <a:pt x="13456641" y="102895"/>
                  </a:lnTo>
                  <a:lnTo>
                    <a:pt x="13456641" y="139039"/>
                  </a:lnTo>
                  <a:lnTo>
                    <a:pt x="13456641" y="203200"/>
                  </a:lnTo>
                  <a:lnTo>
                    <a:pt x="13361289" y="203200"/>
                  </a:lnTo>
                  <a:lnTo>
                    <a:pt x="13361289" y="139026"/>
                  </a:lnTo>
                  <a:lnTo>
                    <a:pt x="13368439" y="149593"/>
                  </a:lnTo>
                  <a:lnTo>
                    <a:pt x="13386626" y="161823"/>
                  </a:lnTo>
                  <a:lnTo>
                    <a:pt x="13408914" y="166306"/>
                  </a:lnTo>
                  <a:lnTo>
                    <a:pt x="13449491" y="149593"/>
                  </a:lnTo>
                  <a:lnTo>
                    <a:pt x="13456641" y="139039"/>
                  </a:lnTo>
                  <a:lnTo>
                    <a:pt x="13456641" y="102895"/>
                  </a:lnTo>
                  <a:lnTo>
                    <a:pt x="13453174" y="126339"/>
                  </a:lnTo>
                  <a:lnTo>
                    <a:pt x="13453034" y="127063"/>
                  </a:lnTo>
                  <a:lnTo>
                    <a:pt x="13442861" y="139700"/>
                  </a:lnTo>
                  <a:lnTo>
                    <a:pt x="13427697" y="152400"/>
                  </a:lnTo>
                  <a:lnTo>
                    <a:pt x="13409105" y="152400"/>
                  </a:lnTo>
                  <a:lnTo>
                    <a:pt x="13390512" y="152400"/>
                  </a:lnTo>
                  <a:lnTo>
                    <a:pt x="13375348" y="139700"/>
                  </a:lnTo>
                  <a:lnTo>
                    <a:pt x="13365137" y="127000"/>
                  </a:lnTo>
                  <a:lnTo>
                    <a:pt x="13361962" y="105498"/>
                  </a:lnTo>
                  <a:lnTo>
                    <a:pt x="13369074" y="70434"/>
                  </a:lnTo>
                  <a:lnTo>
                    <a:pt x="13390550" y="38735"/>
                  </a:lnTo>
                  <a:lnTo>
                    <a:pt x="13422440" y="17360"/>
                  </a:lnTo>
                  <a:lnTo>
                    <a:pt x="13461492" y="9525"/>
                  </a:lnTo>
                  <a:lnTo>
                    <a:pt x="13500557" y="17360"/>
                  </a:lnTo>
                  <a:lnTo>
                    <a:pt x="13532434" y="38735"/>
                  </a:lnTo>
                  <a:lnTo>
                    <a:pt x="13553910" y="70434"/>
                  </a:lnTo>
                  <a:lnTo>
                    <a:pt x="13561009" y="105422"/>
                  </a:lnTo>
                  <a:lnTo>
                    <a:pt x="13561009" y="60629"/>
                  </a:lnTo>
                  <a:lnTo>
                    <a:pt x="13539254" y="25400"/>
                  </a:lnTo>
                  <a:lnTo>
                    <a:pt x="13504342" y="0"/>
                  </a:lnTo>
                  <a:lnTo>
                    <a:pt x="13461492" y="0"/>
                  </a:lnTo>
                  <a:lnTo>
                    <a:pt x="13418833" y="0"/>
                  </a:lnTo>
                  <a:lnTo>
                    <a:pt x="13383921" y="25400"/>
                  </a:lnTo>
                  <a:lnTo>
                    <a:pt x="13360387" y="63500"/>
                  </a:lnTo>
                  <a:lnTo>
                    <a:pt x="13351764" y="101600"/>
                  </a:lnTo>
                  <a:lnTo>
                    <a:pt x="13351764" y="106578"/>
                  </a:lnTo>
                  <a:lnTo>
                    <a:pt x="13351764" y="108813"/>
                  </a:lnTo>
                  <a:lnTo>
                    <a:pt x="13351675" y="109245"/>
                  </a:lnTo>
                  <a:lnTo>
                    <a:pt x="13351764" y="109689"/>
                  </a:lnTo>
                  <a:lnTo>
                    <a:pt x="13351764" y="203200"/>
                  </a:lnTo>
                  <a:lnTo>
                    <a:pt x="109829" y="203200"/>
                  </a:lnTo>
                  <a:lnTo>
                    <a:pt x="75793" y="213309"/>
                  </a:lnTo>
                  <a:lnTo>
                    <a:pt x="75793" y="215900"/>
                  </a:lnTo>
                  <a:lnTo>
                    <a:pt x="69062" y="217258"/>
                  </a:lnTo>
                  <a:lnTo>
                    <a:pt x="70764" y="215900"/>
                  </a:lnTo>
                  <a:lnTo>
                    <a:pt x="75793" y="215900"/>
                  </a:lnTo>
                  <a:lnTo>
                    <a:pt x="75793" y="213309"/>
                  </a:lnTo>
                  <a:lnTo>
                    <a:pt x="67068" y="215900"/>
                  </a:lnTo>
                  <a:lnTo>
                    <a:pt x="32156" y="228600"/>
                  </a:lnTo>
                  <a:lnTo>
                    <a:pt x="8623" y="266700"/>
                  </a:lnTo>
                  <a:lnTo>
                    <a:pt x="0" y="317500"/>
                  </a:lnTo>
                  <a:lnTo>
                    <a:pt x="0" y="318325"/>
                  </a:lnTo>
                  <a:lnTo>
                    <a:pt x="0" y="1562100"/>
                  </a:lnTo>
                  <a:lnTo>
                    <a:pt x="0" y="1572475"/>
                  </a:lnTo>
                  <a:lnTo>
                    <a:pt x="8610" y="1615008"/>
                  </a:lnTo>
                  <a:lnTo>
                    <a:pt x="32118" y="1649704"/>
                  </a:lnTo>
                  <a:lnTo>
                    <a:pt x="66967" y="1673059"/>
                  </a:lnTo>
                  <a:lnTo>
                    <a:pt x="109728" y="1681632"/>
                  </a:lnTo>
                  <a:lnTo>
                    <a:pt x="132994" y="1676971"/>
                  </a:lnTo>
                  <a:lnTo>
                    <a:pt x="152488" y="1673059"/>
                  </a:lnTo>
                  <a:lnTo>
                    <a:pt x="187388" y="1649653"/>
                  </a:lnTo>
                  <a:lnTo>
                    <a:pt x="210921" y="1614932"/>
                  </a:lnTo>
                  <a:lnTo>
                    <a:pt x="219532" y="1572475"/>
                  </a:lnTo>
                  <a:lnTo>
                    <a:pt x="219532" y="1562100"/>
                  </a:lnTo>
                  <a:lnTo>
                    <a:pt x="219557" y="1472653"/>
                  </a:lnTo>
                  <a:lnTo>
                    <a:pt x="13461492" y="1472653"/>
                  </a:lnTo>
                  <a:lnTo>
                    <a:pt x="13504253" y="1464081"/>
                  </a:lnTo>
                  <a:lnTo>
                    <a:pt x="13539153" y="1440675"/>
                  </a:lnTo>
                  <a:lnTo>
                    <a:pt x="13562686" y="1405953"/>
                  </a:lnTo>
                  <a:lnTo>
                    <a:pt x="13571322" y="1363408"/>
                  </a:lnTo>
                  <a:lnTo>
                    <a:pt x="13571322" y="1359293"/>
                  </a:lnTo>
                  <a:lnTo>
                    <a:pt x="13571411" y="1358900"/>
                  </a:lnTo>
                  <a:lnTo>
                    <a:pt x="13571411" y="10160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80211" y="2744637"/>
            <a:ext cx="11947525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2380615" algn="l"/>
              </a:tabLst>
            </a:pPr>
            <a:r>
              <a:rPr sz="3000" spc="-35" dirty="0">
                <a:latin typeface="Lucida Sans Unicode"/>
                <a:cs typeface="Lucida Sans Unicode"/>
              </a:rPr>
              <a:t>Determine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the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three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Arial Black"/>
                <a:cs typeface="Arial Black"/>
              </a:rPr>
              <a:t>airports</a:t>
            </a:r>
            <a:r>
              <a:rPr sz="3000" spc="-225" dirty="0">
                <a:latin typeface="Arial Black"/>
                <a:cs typeface="Arial Black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with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the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85" dirty="0">
                <a:latin typeface="Lucida Sans Unicode"/>
                <a:cs typeface="Lucida Sans Unicode"/>
              </a:rPr>
              <a:t>highest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delay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time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(in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hours) </a:t>
            </a:r>
            <a:r>
              <a:rPr sz="3000" spc="-35" dirty="0">
                <a:latin typeface="Lucida Sans Unicode"/>
                <a:cs typeface="Lucida Sans Unicode"/>
              </a:rPr>
              <a:t>for</a:t>
            </a:r>
            <a:r>
              <a:rPr sz="3000" spc="-19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assigned</a:t>
            </a:r>
            <a:r>
              <a:rPr sz="3000" dirty="0">
                <a:latin typeface="Lucida Sans Unicode"/>
                <a:cs typeface="Lucida Sans Unicode"/>
              </a:rPr>
              <a:t>	</a:t>
            </a:r>
            <a:r>
              <a:rPr sz="3000" spc="-20" dirty="0">
                <a:latin typeface="Lucida Sans Unicode"/>
                <a:cs typeface="Lucida Sans Unicode"/>
              </a:rPr>
              <a:t>year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64898" y="4370962"/>
            <a:ext cx="3318510" cy="1255395"/>
            <a:chOff x="564898" y="4370962"/>
            <a:chExt cx="3318510" cy="1255395"/>
          </a:xfrm>
        </p:grpSpPr>
        <p:sp>
          <p:nvSpPr>
            <p:cNvPr id="22" name="object 22"/>
            <p:cNvSpPr/>
            <p:nvPr/>
          </p:nvSpPr>
          <p:spPr>
            <a:xfrm>
              <a:off x="882370" y="4375733"/>
              <a:ext cx="2683510" cy="1245870"/>
            </a:xfrm>
            <a:custGeom>
              <a:avLst/>
              <a:gdLst/>
              <a:ahLst/>
              <a:cxnLst/>
              <a:rect l="l" t="t" r="r" b="b"/>
              <a:pathLst>
                <a:path w="2683510" h="1245870">
                  <a:moveTo>
                    <a:pt x="2683383" y="934021"/>
                  </a:moveTo>
                  <a:lnTo>
                    <a:pt x="0" y="934021"/>
                  </a:lnTo>
                  <a:lnTo>
                    <a:pt x="0" y="1245387"/>
                  </a:lnTo>
                  <a:lnTo>
                    <a:pt x="2683383" y="1245387"/>
                  </a:lnTo>
                  <a:lnTo>
                    <a:pt x="2683383" y="934021"/>
                  </a:lnTo>
                  <a:close/>
                </a:path>
                <a:path w="2683510" h="1245870">
                  <a:moveTo>
                    <a:pt x="2683383" y="0"/>
                  </a:moveTo>
                  <a:lnTo>
                    <a:pt x="0" y="0"/>
                  </a:lnTo>
                  <a:lnTo>
                    <a:pt x="0" y="311365"/>
                  </a:lnTo>
                  <a:lnTo>
                    <a:pt x="2683383" y="311365"/>
                  </a:lnTo>
                  <a:lnTo>
                    <a:pt x="2683383" y="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4898" y="4370962"/>
              <a:ext cx="3318510" cy="1255395"/>
            </a:xfrm>
            <a:custGeom>
              <a:avLst/>
              <a:gdLst/>
              <a:ahLst/>
              <a:cxnLst/>
              <a:rect l="l" t="t" r="r" b="b"/>
              <a:pathLst>
                <a:path w="3318510" h="1255395">
                  <a:moveTo>
                    <a:pt x="317477" y="316134"/>
                  </a:moveTo>
                  <a:lnTo>
                    <a:pt x="312714" y="316134"/>
                  </a:lnTo>
                  <a:lnTo>
                    <a:pt x="312714" y="2095"/>
                  </a:lnTo>
                  <a:lnTo>
                    <a:pt x="314810" y="0"/>
                  </a:lnTo>
                  <a:lnTo>
                    <a:pt x="3003527" y="0"/>
                  </a:lnTo>
                  <a:lnTo>
                    <a:pt x="3005623" y="2095"/>
                  </a:lnTo>
                  <a:lnTo>
                    <a:pt x="3005623" y="4762"/>
                  </a:lnTo>
                  <a:lnTo>
                    <a:pt x="317477" y="4762"/>
                  </a:lnTo>
                  <a:lnTo>
                    <a:pt x="317477" y="9524"/>
                  </a:lnTo>
                  <a:lnTo>
                    <a:pt x="322239" y="9524"/>
                  </a:lnTo>
                  <a:lnTo>
                    <a:pt x="322239" y="311372"/>
                  </a:lnTo>
                  <a:lnTo>
                    <a:pt x="317477" y="311372"/>
                  </a:lnTo>
                  <a:lnTo>
                    <a:pt x="317477" y="316134"/>
                  </a:lnTo>
                  <a:close/>
                </a:path>
                <a:path w="3318510" h="1255395">
                  <a:moveTo>
                    <a:pt x="322239" y="9524"/>
                  </a:moveTo>
                  <a:lnTo>
                    <a:pt x="317477" y="9524"/>
                  </a:lnTo>
                  <a:lnTo>
                    <a:pt x="317477" y="4762"/>
                  </a:lnTo>
                  <a:lnTo>
                    <a:pt x="322239" y="4762"/>
                  </a:lnTo>
                  <a:lnTo>
                    <a:pt x="322239" y="9524"/>
                  </a:lnTo>
                  <a:close/>
                </a:path>
                <a:path w="3318510" h="1255395">
                  <a:moveTo>
                    <a:pt x="2996097" y="9524"/>
                  </a:moveTo>
                  <a:lnTo>
                    <a:pt x="322239" y="9524"/>
                  </a:lnTo>
                  <a:lnTo>
                    <a:pt x="322239" y="4762"/>
                  </a:lnTo>
                  <a:lnTo>
                    <a:pt x="2996097" y="4762"/>
                  </a:lnTo>
                  <a:lnTo>
                    <a:pt x="2996097" y="9524"/>
                  </a:lnTo>
                  <a:close/>
                </a:path>
                <a:path w="3318510" h="1255395">
                  <a:moveTo>
                    <a:pt x="3308898" y="320897"/>
                  </a:moveTo>
                  <a:lnTo>
                    <a:pt x="2998193" y="320897"/>
                  </a:lnTo>
                  <a:lnTo>
                    <a:pt x="2996097" y="318801"/>
                  </a:lnTo>
                  <a:lnTo>
                    <a:pt x="2996097" y="4762"/>
                  </a:lnTo>
                  <a:lnTo>
                    <a:pt x="3000860" y="4762"/>
                  </a:lnTo>
                  <a:lnTo>
                    <a:pt x="3000860" y="9524"/>
                  </a:lnTo>
                  <a:lnTo>
                    <a:pt x="3005623" y="9524"/>
                  </a:lnTo>
                  <a:lnTo>
                    <a:pt x="3005623" y="311372"/>
                  </a:lnTo>
                  <a:lnTo>
                    <a:pt x="3000860" y="311372"/>
                  </a:lnTo>
                  <a:lnTo>
                    <a:pt x="3000860" y="316134"/>
                  </a:lnTo>
                  <a:lnTo>
                    <a:pt x="3308898" y="316134"/>
                  </a:lnTo>
                  <a:lnTo>
                    <a:pt x="3308898" y="320897"/>
                  </a:lnTo>
                  <a:close/>
                </a:path>
                <a:path w="3318510" h="1255395">
                  <a:moveTo>
                    <a:pt x="3005623" y="9524"/>
                  </a:moveTo>
                  <a:lnTo>
                    <a:pt x="3000860" y="9524"/>
                  </a:lnTo>
                  <a:lnTo>
                    <a:pt x="3000860" y="4762"/>
                  </a:lnTo>
                  <a:lnTo>
                    <a:pt x="3005623" y="4762"/>
                  </a:lnTo>
                  <a:lnTo>
                    <a:pt x="3005623" y="9524"/>
                  </a:lnTo>
                  <a:close/>
                </a:path>
                <a:path w="3318510" h="1255395">
                  <a:moveTo>
                    <a:pt x="312714" y="943546"/>
                  </a:moveTo>
                  <a:lnTo>
                    <a:pt x="2009" y="943546"/>
                  </a:lnTo>
                  <a:lnTo>
                    <a:pt x="0" y="941536"/>
                  </a:lnTo>
                  <a:lnTo>
                    <a:pt x="0" y="313381"/>
                  </a:lnTo>
                  <a:lnTo>
                    <a:pt x="2009" y="311372"/>
                  </a:lnTo>
                  <a:lnTo>
                    <a:pt x="312714" y="311372"/>
                  </a:lnTo>
                  <a:lnTo>
                    <a:pt x="312714" y="316134"/>
                  </a:lnTo>
                  <a:lnTo>
                    <a:pt x="4676" y="316134"/>
                  </a:lnTo>
                  <a:lnTo>
                    <a:pt x="4676" y="320897"/>
                  </a:lnTo>
                  <a:lnTo>
                    <a:pt x="9438" y="320897"/>
                  </a:lnTo>
                  <a:lnTo>
                    <a:pt x="9438" y="934021"/>
                  </a:lnTo>
                  <a:lnTo>
                    <a:pt x="4676" y="934021"/>
                  </a:lnTo>
                  <a:lnTo>
                    <a:pt x="4676" y="938783"/>
                  </a:lnTo>
                  <a:lnTo>
                    <a:pt x="312714" y="938783"/>
                  </a:lnTo>
                  <a:lnTo>
                    <a:pt x="312714" y="943546"/>
                  </a:lnTo>
                  <a:close/>
                </a:path>
                <a:path w="3318510" h="1255395">
                  <a:moveTo>
                    <a:pt x="320144" y="320897"/>
                  </a:moveTo>
                  <a:lnTo>
                    <a:pt x="9438" y="320897"/>
                  </a:lnTo>
                  <a:lnTo>
                    <a:pt x="9438" y="316134"/>
                  </a:lnTo>
                  <a:lnTo>
                    <a:pt x="317477" y="316134"/>
                  </a:lnTo>
                  <a:lnTo>
                    <a:pt x="317477" y="311372"/>
                  </a:lnTo>
                  <a:lnTo>
                    <a:pt x="322239" y="311372"/>
                  </a:lnTo>
                  <a:lnTo>
                    <a:pt x="322239" y="318801"/>
                  </a:lnTo>
                  <a:lnTo>
                    <a:pt x="320144" y="320897"/>
                  </a:lnTo>
                  <a:close/>
                </a:path>
                <a:path w="3318510" h="1255395">
                  <a:moveTo>
                    <a:pt x="3005623" y="316134"/>
                  </a:moveTo>
                  <a:lnTo>
                    <a:pt x="3000860" y="316134"/>
                  </a:lnTo>
                  <a:lnTo>
                    <a:pt x="3000860" y="311372"/>
                  </a:lnTo>
                  <a:lnTo>
                    <a:pt x="3005623" y="311372"/>
                  </a:lnTo>
                  <a:lnTo>
                    <a:pt x="3005623" y="316134"/>
                  </a:lnTo>
                  <a:close/>
                </a:path>
                <a:path w="3318510" h="1255395">
                  <a:moveTo>
                    <a:pt x="3318337" y="320897"/>
                  </a:moveTo>
                  <a:lnTo>
                    <a:pt x="3313661" y="320897"/>
                  </a:lnTo>
                  <a:lnTo>
                    <a:pt x="3313661" y="316134"/>
                  </a:lnTo>
                  <a:lnTo>
                    <a:pt x="3005623" y="316134"/>
                  </a:lnTo>
                  <a:lnTo>
                    <a:pt x="3005623" y="311372"/>
                  </a:lnTo>
                  <a:lnTo>
                    <a:pt x="3316328" y="311372"/>
                  </a:lnTo>
                  <a:lnTo>
                    <a:pt x="3318337" y="313381"/>
                  </a:lnTo>
                  <a:lnTo>
                    <a:pt x="3318337" y="320897"/>
                  </a:lnTo>
                  <a:close/>
                </a:path>
                <a:path w="3318510" h="1255395">
                  <a:moveTo>
                    <a:pt x="9438" y="320897"/>
                  </a:moveTo>
                  <a:lnTo>
                    <a:pt x="4676" y="320897"/>
                  </a:lnTo>
                  <a:lnTo>
                    <a:pt x="4676" y="316134"/>
                  </a:lnTo>
                  <a:lnTo>
                    <a:pt x="9438" y="316134"/>
                  </a:lnTo>
                  <a:lnTo>
                    <a:pt x="9438" y="320897"/>
                  </a:lnTo>
                  <a:close/>
                </a:path>
                <a:path w="3318510" h="1255395">
                  <a:moveTo>
                    <a:pt x="3313661" y="938783"/>
                  </a:moveTo>
                  <a:lnTo>
                    <a:pt x="3308898" y="938783"/>
                  </a:lnTo>
                  <a:lnTo>
                    <a:pt x="3308898" y="316134"/>
                  </a:lnTo>
                  <a:lnTo>
                    <a:pt x="3313661" y="316134"/>
                  </a:lnTo>
                  <a:lnTo>
                    <a:pt x="3313661" y="320897"/>
                  </a:lnTo>
                  <a:lnTo>
                    <a:pt x="3318337" y="320897"/>
                  </a:lnTo>
                  <a:lnTo>
                    <a:pt x="3318337" y="934021"/>
                  </a:lnTo>
                  <a:lnTo>
                    <a:pt x="3313661" y="934021"/>
                  </a:lnTo>
                  <a:lnTo>
                    <a:pt x="3313661" y="938783"/>
                  </a:lnTo>
                  <a:close/>
                </a:path>
                <a:path w="3318510" h="1255395">
                  <a:moveTo>
                    <a:pt x="9438" y="938783"/>
                  </a:moveTo>
                  <a:lnTo>
                    <a:pt x="4676" y="938783"/>
                  </a:lnTo>
                  <a:lnTo>
                    <a:pt x="4676" y="934021"/>
                  </a:lnTo>
                  <a:lnTo>
                    <a:pt x="9438" y="934021"/>
                  </a:lnTo>
                  <a:lnTo>
                    <a:pt x="9438" y="938783"/>
                  </a:lnTo>
                  <a:close/>
                </a:path>
                <a:path w="3318510" h="1255395">
                  <a:moveTo>
                    <a:pt x="322239" y="943546"/>
                  </a:moveTo>
                  <a:lnTo>
                    <a:pt x="317477" y="943546"/>
                  </a:lnTo>
                  <a:lnTo>
                    <a:pt x="317477" y="938783"/>
                  </a:lnTo>
                  <a:lnTo>
                    <a:pt x="9438" y="938783"/>
                  </a:lnTo>
                  <a:lnTo>
                    <a:pt x="9438" y="934021"/>
                  </a:lnTo>
                  <a:lnTo>
                    <a:pt x="320144" y="934021"/>
                  </a:lnTo>
                  <a:lnTo>
                    <a:pt x="322239" y="936116"/>
                  </a:lnTo>
                  <a:lnTo>
                    <a:pt x="322239" y="943546"/>
                  </a:lnTo>
                  <a:close/>
                </a:path>
                <a:path w="3318510" h="1255395">
                  <a:moveTo>
                    <a:pt x="3000860" y="1250156"/>
                  </a:moveTo>
                  <a:lnTo>
                    <a:pt x="2996097" y="1250156"/>
                  </a:lnTo>
                  <a:lnTo>
                    <a:pt x="2996097" y="936116"/>
                  </a:lnTo>
                  <a:lnTo>
                    <a:pt x="2998193" y="934021"/>
                  </a:lnTo>
                  <a:lnTo>
                    <a:pt x="3308898" y="934021"/>
                  </a:lnTo>
                  <a:lnTo>
                    <a:pt x="3308898" y="938783"/>
                  </a:lnTo>
                  <a:lnTo>
                    <a:pt x="3000860" y="938783"/>
                  </a:lnTo>
                  <a:lnTo>
                    <a:pt x="3000860" y="943546"/>
                  </a:lnTo>
                  <a:lnTo>
                    <a:pt x="3005623" y="943546"/>
                  </a:lnTo>
                  <a:lnTo>
                    <a:pt x="3005623" y="1245393"/>
                  </a:lnTo>
                  <a:lnTo>
                    <a:pt x="3000860" y="1245393"/>
                  </a:lnTo>
                  <a:lnTo>
                    <a:pt x="3000860" y="1250156"/>
                  </a:lnTo>
                  <a:close/>
                </a:path>
                <a:path w="3318510" h="1255395">
                  <a:moveTo>
                    <a:pt x="3316328" y="943546"/>
                  </a:moveTo>
                  <a:lnTo>
                    <a:pt x="3005623" y="943546"/>
                  </a:lnTo>
                  <a:lnTo>
                    <a:pt x="3005623" y="938783"/>
                  </a:lnTo>
                  <a:lnTo>
                    <a:pt x="3313661" y="938783"/>
                  </a:lnTo>
                  <a:lnTo>
                    <a:pt x="3313661" y="934021"/>
                  </a:lnTo>
                  <a:lnTo>
                    <a:pt x="3318337" y="934021"/>
                  </a:lnTo>
                  <a:lnTo>
                    <a:pt x="3318337" y="941536"/>
                  </a:lnTo>
                  <a:lnTo>
                    <a:pt x="3316328" y="943546"/>
                  </a:lnTo>
                  <a:close/>
                </a:path>
                <a:path w="3318510" h="1255395">
                  <a:moveTo>
                    <a:pt x="3003621" y="1254824"/>
                  </a:moveTo>
                  <a:lnTo>
                    <a:pt x="314716" y="1254824"/>
                  </a:lnTo>
                  <a:lnTo>
                    <a:pt x="312714" y="1252823"/>
                  </a:lnTo>
                  <a:lnTo>
                    <a:pt x="312714" y="938783"/>
                  </a:lnTo>
                  <a:lnTo>
                    <a:pt x="317477" y="938783"/>
                  </a:lnTo>
                  <a:lnTo>
                    <a:pt x="317477" y="943546"/>
                  </a:lnTo>
                  <a:lnTo>
                    <a:pt x="322239" y="943546"/>
                  </a:lnTo>
                  <a:lnTo>
                    <a:pt x="322239" y="1245393"/>
                  </a:lnTo>
                  <a:lnTo>
                    <a:pt x="317477" y="1245393"/>
                  </a:lnTo>
                  <a:lnTo>
                    <a:pt x="317477" y="1250156"/>
                  </a:lnTo>
                  <a:lnTo>
                    <a:pt x="3005623" y="1250156"/>
                  </a:lnTo>
                  <a:lnTo>
                    <a:pt x="3005623" y="1252823"/>
                  </a:lnTo>
                  <a:lnTo>
                    <a:pt x="3003621" y="1254824"/>
                  </a:lnTo>
                  <a:close/>
                </a:path>
                <a:path w="3318510" h="1255395">
                  <a:moveTo>
                    <a:pt x="3005623" y="943546"/>
                  </a:moveTo>
                  <a:lnTo>
                    <a:pt x="3000860" y="943546"/>
                  </a:lnTo>
                  <a:lnTo>
                    <a:pt x="3000860" y="938783"/>
                  </a:lnTo>
                  <a:lnTo>
                    <a:pt x="3005623" y="938783"/>
                  </a:lnTo>
                  <a:lnTo>
                    <a:pt x="3005623" y="943546"/>
                  </a:lnTo>
                  <a:close/>
                </a:path>
                <a:path w="3318510" h="1255395">
                  <a:moveTo>
                    <a:pt x="322239" y="1250156"/>
                  </a:moveTo>
                  <a:lnTo>
                    <a:pt x="317477" y="1250156"/>
                  </a:lnTo>
                  <a:lnTo>
                    <a:pt x="317477" y="1245393"/>
                  </a:lnTo>
                  <a:lnTo>
                    <a:pt x="322239" y="1245393"/>
                  </a:lnTo>
                  <a:lnTo>
                    <a:pt x="322239" y="1250156"/>
                  </a:lnTo>
                  <a:close/>
                </a:path>
                <a:path w="3318510" h="1255395">
                  <a:moveTo>
                    <a:pt x="2996097" y="1250156"/>
                  </a:moveTo>
                  <a:lnTo>
                    <a:pt x="322239" y="1250156"/>
                  </a:lnTo>
                  <a:lnTo>
                    <a:pt x="322239" y="1245393"/>
                  </a:lnTo>
                  <a:lnTo>
                    <a:pt x="2996097" y="1245393"/>
                  </a:lnTo>
                  <a:lnTo>
                    <a:pt x="2996097" y="1250156"/>
                  </a:lnTo>
                  <a:close/>
                </a:path>
                <a:path w="3318510" h="1255395">
                  <a:moveTo>
                    <a:pt x="3005623" y="1250156"/>
                  </a:moveTo>
                  <a:lnTo>
                    <a:pt x="3000860" y="1250156"/>
                  </a:lnTo>
                  <a:lnTo>
                    <a:pt x="3000860" y="1245393"/>
                  </a:lnTo>
                  <a:lnTo>
                    <a:pt x="3005623" y="1245393"/>
                  </a:lnTo>
                  <a:lnTo>
                    <a:pt x="3005623" y="1250156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69574" y="4687097"/>
            <a:ext cx="3308985" cy="622935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29845" rIns="0" bIns="0" rtlCol="0">
            <a:spAutoFit/>
          </a:bodyPr>
          <a:lstStyle/>
          <a:p>
            <a:pPr marL="975360">
              <a:lnSpc>
                <a:spcPct val="100000"/>
              </a:lnSpc>
              <a:spcBef>
                <a:spcPts val="235"/>
              </a:spcBef>
            </a:pPr>
            <a:r>
              <a:rPr sz="3500" spc="-100" dirty="0">
                <a:latin typeface="Lucida Sans Unicode"/>
                <a:cs typeface="Lucida Sans Unicode"/>
              </a:rPr>
              <a:t>Case</a:t>
            </a:r>
            <a:r>
              <a:rPr sz="3500" spc="-185" dirty="0">
                <a:latin typeface="Lucida Sans Unicode"/>
                <a:cs typeface="Lucida Sans Unicode"/>
              </a:rPr>
              <a:t> </a:t>
            </a:r>
            <a:r>
              <a:rPr sz="3500" spc="-50" dirty="0">
                <a:latin typeface="Lucida Sans Unicode"/>
                <a:cs typeface="Lucida Sans Unicode"/>
              </a:rPr>
              <a:t>2</a:t>
            </a:r>
            <a:endParaRPr sz="3500">
              <a:latin typeface="Lucida Sans Unicode"/>
              <a:cs typeface="Lucida Sans Unicode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178612" y="4233712"/>
            <a:ext cx="13571855" cy="1682114"/>
            <a:chOff x="4178612" y="4233712"/>
            <a:chExt cx="13571855" cy="1682114"/>
          </a:xfrm>
        </p:grpSpPr>
        <p:sp>
          <p:nvSpPr>
            <p:cNvPr id="26" name="object 26"/>
            <p:cNvSpPr/>
            <p:nvPr/>
          </p:nvSpPr>
          <p:spPr>
            <a:xfrm>
              <a:off x="4183374" y="4342964"/>
              <a:ext cx="13562330" cy="1567815"/>
            </a:xfrm>
            <a:custGeom>
              <a:avLst/>
              <a:gdLst/>
              <a:ahLst/>
              <a:cxnLst/>
              <a:rect l="l" t="t" r="r" b="b"/>
              <a:pathLst>
                <a:path w="13562330" h="1567814">
                  <a:moveTo>
                    <a:pt x="13456728" y="104489"/>
                  </a:moveTo>
                  <a:lnTo>
                    <a:pt x="13351763" y="104489"/>
                  </a:lnTo>
                  <a:lnTo>
                    <a:pt x="13351763" y="0"/>
                  </a:lnTo>
                  <a:lnTo>
                    <a:pt x="13355891" y="20346"/>
                  </a:lnTo>
                  <a:lnTo>
                    <a:pt x="13367146" y="36968"/>
                  </a:lnTo>
                  <a:lnTo>
                    <a:pt x="13383829" y="48180"/>
                  </a:lnTo>
                  <a:lnTo>
                    <a:pt x="13404245" y="52292"/>
                  </a:lnTo>
                  <a:lnTo>
                    <a:pt x="13456728" y="52292"/>
                  </a:lnTo>
                  <a:lnTo>
                    <a:pt x="13456728" y="104489"/>
                  </a:lnTo>
                  <a:close/>
                </a:path>
                <a:path w="13562330" h="1567814">
                  <a:moveTo>
                    <a:pt x="13456728" y="52292"/>
                  </a:moveTo>
                  <a:lnTo>
                    <a:pt x="13404245" y="52292"/>
                  </a:lnTo>
                  <a:lnTo>
                    <a:pt x="13424662" y="48180"/>
                  </a:lnTo>
                  <a:lnTo>
                    <a:pt x="13441345" y="36968"/>
                  </a:lnTo>
                  <a:lnTo>
                    <a:pt x="13452600" y="20346"/>
                  </a:lnTo>
                  <a:lnTo>
                    <a:pt x="13456728" y="0"/>
                  </a:lnTo>
                  <a:lnTo>
                    <a:pt x="13456728" y="52292"/>
                  </a:lnTo>
                  <a:close/>
                </a:path>
                <a:path w="13562330" h="1567814">
                  <a:moveTo>
                    <a:pt x="105060" y="1567719"/>
                  </a:moveTo>
                  <a:lnTo>
                    <a:pt x="64173" y="1559510"/>
                  </a:lnTo>
                  <a:lnTo>
                    <a:pt x="30777" y="1537120"/>
                  </a:lnTo>
                  <a:lnTo>
                    <a:pt x="8258" y="1503907"/>
                  </a:lnTo>
                  <a:lnTo>
                    <a:pt x="0" y="1463230"/>
                  </a:lnTo>
                  <a:lnTo>
                    <a:pt x="0" y="209073"/>
                  </a:lnTo>
                  <a:lnTo>
                    <a:pt x="8258" y="168381"/>
                  </a:lnTo>
                  <a:lnTo>
                    <a:pt x="30777" y="135135"/>
                  </a:lnTo>
                  <a:lnTo>
                    <a:pt x="64173" y="112713"/>
                  </a:lnTo>
                  <a:lnTo>
                    <a:pt x="105060" y="104489"/>
                  </a:lnTo>
                  <a:lnTo>
                    <a:pt x="13456728" y="104489"/>
                  </a:lnTo>
                  <a:lnTo>
                    <a:pt x="13497616" y="96279"/>
                  </a:lnTo>
                  <a:lnTo>
                    <a:pt x="13531011" y="73890"/>
                  </a:lnTo>
                  <a:lnTo>
                    <a:pt x="13553531" y="40677"/>
                  </a:lnTo>
                  <a:lnTo>
                    <a:pt x="13561789" y="0"/>
                  </a:lnTo>
                  <a:lnTo>
                    <a:pt x="13561789" y="156781"/>
                  </a:lnTo>
                  <a:lnTo>
                    <a:pt x="157638" y="156781"/>
                  </a:lnTo>
                  <a:lnTo>
                    <a:pt x="137222" y="160893"/>
                  </a:lnTo>
                  <a:lnTo>
                    <a:pt x="120538" y="172104"/>
                  </a:lnTo>
                  <a:lnTo>
                    <a:pt x="109284" y="188727"/>
                  </a:lnTo>
                  <a:lnTo>
                    <a:pt x="105155" y="209073"/>
                  </a:lnTo>
                  <a:lnTo>
                    <a:pt x="105060" y="313562"/>
                  </a:lnTo>
                  <a:lnTo>
                    <a:pt x="13561789" y="313562"/>
                  </a:lnTo>
                  <a:lnTo>
                    <a:pt x="13561789" y="1254156"/>
                  </a:lnTo>
                  <a:lnTo>
                    <a:pt x="13553531" y="1294834"/>
                  </a:lnTo>
                  <a:lnTo>
                    <a:pt x="13531011" y="1328046"/>
                  </a:lnTo>
                  <a:lnTo>
                    <a:pt x="13497616" y="1350436"/>
                  </a:lnTo>
                  <a:lnTo>
                    <a:pt x="13456728" y="1358646"/>
                  </a:lnTo>
                  <a:lnTo>
                    <a:pt x="210121" y="1358646"/>
                  </a:lnTo>
                  <a:lnTo>
                    <a:pt x="210121" y="1463230"/>
                  </a:lnTo>
                  <a:lnTo>
                    <a:pt x="201863" y="1503907"/>
                  </a:lnTo>
                  <a:lnTo>
                    <a:pt x="179343" y="1537120"/>
                  </a:lnTo>
                  <a:lnTo>
                    <a:pt x="145948" y="1559510"/>
                  </a:lnTo>
                  <a:lnTo>
                    <a:pt x="105060" y="1567719"/>
                  </a:lnTo>
                  <a:close/>
                </a:path>
                <a:path w="13562330" h="1567814">
                  <a:moveTo>
                    <a:pt x="105060" y="313562"/>
                  </a:moveTo>
                  <a:lnTo>
                    <a:pt x="105155" y="209073"/>
                  </a:lnTo>
                  <a:lnTo>
                    <a:pt x="120538" y="172104"/>
                  </a:lnTo>
                  <a:lnTo>
                    <a:pt x="157638" y="156781"/>
                  </a:lnTo>
                  <a:lnTo>
                    <a:pt x="178054" y="160893"/>
                  </a:lnTo>
                  <a:lnTo>
                    <a:pt x="194738" y="172104"/>
                  </a:lnTo>
                  <a:lnTo>
                    <a:pt x="205993" y="188727"/>
                  </a:lnTo>
                  <a:lnTo>
                    <a:pt x="210121" y="209073"/>
                  </a:lnTo>
                  <a:lnTo>
                    <a:pt x="201863" y="249751"/>
                  </a:lnTo>
                  <a:lnTo>
                    <a:pt x="179343" y="282963"/>
                  </a:lnTo>
                  <a:lnTo>
                    <a:pt x="145948" y="305353"/>
                  </a:lnTo>
                  <a:lnTo>
                    <a:pt x="105060" y="313562"/>
                  </a:lnTo>
                  <a:close/>
                </a:path>
                <a:path w="13562330" h="1567814">
                  <a:moveTo>
                    <a:pt x="13561789" y="313562"/>
                  </a:moveTo>
                  <a:lnTo>
                    <a:pt x="105060" y="313562"/>
                  </a:lnTo>
                  <a:lnTo>
                    <a:pt x="145948" y="305353"/>
                  </a:lnTo>
                  <a:lnTo>
                    <a:pt x="179343" y="282963"/>
                  </a:lnTo>
                  <a:lnTo>
                    <a:pt x="201863" y="249751"/>
                  </a:lnTo>
                  <a:lnTo>
                    <a:pt x="210121" y="209073"/>
                  </a:lnTo>
                  <a:lnTo>
                    <a:pt x="205993" y="188727"/>
                  </a:lnTo>
                  <a:lnTo>
                    <a:pt x="194738" y="172104"/>
                  </a:lnTo>
                  <a:lnTo>
                    <a:pt x="178054" y="160893"/>
                  </a:lnTo>
                  <a:lnTo>
                    <a:pt x="157638" y="156781"/>
                  </a:lnTo>
                  <a:lnTo>
                    <a:pt x="13561789" y="156781"/>
                  </a:lnTo>
                  <a:lnTo>
                    <a:pt x="13561789" y="313562"/>
                  </a:lnTo>
                  <a:close/>
                </a:path>
              </a:pathLst>
            </a:custGeom>
            <a:solidFill>
              <a:srgbClr val="A3C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88435" y="4238475"/>
              <a:ext cx="13456919" cy="418465"/>
            </a:xfrm>
            <a:custGeom>
              <a:avLst/>
              <a:gdLst/>
              <a:ahLst/>
              <a:cxnLst/>
              <a:rect l="l" t="t" r="r" b="b"/>
              <a:pathLst>
                <a:path w="13456919" h="418464">
                  <a:moveTo>
                    <a:pt x="0" y="418052"/>
                  </a:moveTo>
                  <a:lnTo>
                    <a:pt x="95" y="313562"/>
                  </a:lnTo>
                  <a:lnTo>
                    <a:pt x="15478" y="276594"/>
                  </a:lnTo>
                  <a:lnTo>
                    <a:pt x="52577" y="261270"/>
                  </a:lnTo>
                  <a:lnTo>
                    <a:pt x="72994" y="265382"/>
                  </a:lnTo>
                  <a:lnTo>
                    <a:pt x="89677" y="276594"/>
                  </a:lnTo>
                  <a:lnTo>
                    <a:pt x="100932" y="293216"/>
                  </a:lnTo>
                  <a:lnTo>
                    <a:pt x="105060" y="313562"/>
                  </a:lnTo>
                  <a:lnTo>
                    <a:pt x="96802" y="354240"/>
                  </a:lnTo>
                  <a:lnTo>
                    <a:pt x="74283" y="387453"/>
                  </a:lnTo>
                  <a:lnTo>
                    <a:pt x="40887" y="409842"/>
                  </a:lnTo>
                  <a:lnTo>
                    <a:pt x="0" y="418052"/>
                  </a:lnTo>
                  <a:close/>
                </a:path>
                <a:path w="13456919" h="418464">
                  <a:moveTo>
                    <a:pt x="13299089" y="156781"/>
                  </a:moveTo>
                  <a:lnTo>
                    <a:pt x="13278673" y="152669"/>
                  </a:lnTo>
                  <a:lnTo>
                    <a:pt x="13261990" y="141458"/>
                  </a:lnTo>
                  <a:lnTo>
                    <a:pt x="13250735" y="124835"/>
                  </a:lnTo>
                  <a:lnTo>
                    <a:pt x="13246607" y="104489"/>
                  </a:lnTo>
                  <a:lnTo>
                    <a:pt x="13254865" y="63811"/>
                  </a:lnTo>
                  <a:lnTo>
                    <a:pt x="13277384" y="30599"/>
                  </a:lnTo>
                  <a:lnTo>
                    <a:pt x="13310780" y="8209"/>
                  </a:lnTo>
                  <a:lnTo>
                    <a:pt x="13351667" y="0"/>
                  </a:lnTo>
                  <a:lnTo>
                    <a:pt x="13392555" y="8209"/>
                  </a:lnTo>
                  <a:lnTo>
                    <a:pt x="13425951" y="30599"/>
                  </a:lnTo>
                  <a:lnTo>
                    <a:pt x="13448470" y="63811"/>
                  </a:lnTo>
                  <a:lnTo>
                    <a:pt x="13456728" y="104489"/>
                  </a:lnTo>
                  <a:lnTo>
                    <a:pt x="13351572" y="104489"/>
                  </a:lnTo>
                  <a:lnTo>
                    <a:pt x="13347444" y="124835"/>
                  </a:lnTo>
                  <a:lnTo>
                    <a:pt x="13336189" y="141458"/>
                  </a:lnTo>
                  <a:lnTo>
                    <a:pt x="13319506" y="152669"/>
                  </a:lnTo>
                  <a:lnTo>
                    <a:pt x="13299089" y="156781"/>
                  </a:lnTo>
                  <a:close/>
                </a:path>
                <a:path w="13456919" h="418464">
                  <a:moveTo>
                    <a:pt x="13351667" y="208978"/>
                  </a:moveTo>
                  <a:lnTo>
                    <a:pt x="13351572" y="104489"/>
                  </a:lnTo>
                  <a:lnTo>
                    <a:pt x="13456728" y="104489"/>
                  </a:lnTo>
                  <a:lnTo>
                    <a:pt x="13448470" y="145166"/>
                  </a:lnTo>
                  <a:lnTo>
                    <a:pt x="13425951" y="178379"/>
                  </a:lnTo>
                  <a:lnTo>
                    <a:pt x="13392555" y="200769"/>
                  </a:lnTo>
                  <a:lnTo>
                    <a:pt x="13351667" y="208978"/>
                  </a:lnTo>
                  <a:close/>
                </a:path>
              </a:pathLst>
            </a:custGeom>
            <a:solidFill>
              <a:srgbClr val="829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78604" y="4233722"/>
              <a:ext cx="13571855" cy="1682114"/>
            </a:xfrm>
            <a:custGeom>
              <a:avLst/>
              <a:gdLst/>
              <a:ahLst/>
              <a:cxnLst/>
              <a:rect l="l" t="t" r="r" b="b"/>
              <a:pathLst>
                <a:path w="13571855" h="1682114">
                  <a:moveTo>
                    <a:pt x="13571411" y="101600"/>
                  </a:moveTo>
                  <a:lnTo>
                    <a:pt x="13562787" y="63500"/>
                  </a:lnTo>
                  <a:lnTo>
                    <a:pt x="13561797" y="61899"/>
                  </a:lnTo>
                  <a:lnTo>
                    <a:pt x="13561797" y="153123"/>
                  </a:lnTo>
                  <a:lnTo>
                    <a:pt x="13561797" y="1358900"/>
                  </a:lnTo>
                  <a:lnTo>
                    <a:pt x="13553910" y="1397000"/>
                  </a:lnTo>
                  <a:lnTo>
                    <a:pt x="13532434" y="1422400"/>
                  </a:lnTo>
                  <a:lnTo>
                    <a:pt x="13500557" y="1447800"/>
                  </a:lnTo>
                  <a:lnTo>
                    <a:pt x="13461492" y="1460500"/>
                  </a:lnTo>
                  <a:lnTo>
                    <a:pt x="13474586" y="1460500"/>
                  </a:lnTo>
                  <a:lnTo>
                    <a:pt x="13461492" y="1463128"/>
                  </a:lnTo>
                  <a:lnTo>
                    <a:pt x="219532" y="1463128"/>
                  </a:lnTo>
                  <a:lnTo>
                    <a:pt x="219557" y="355600"/>
                  </a:lnTo>
                  <a:lnTo>
                    <a:pt x="219557" y="318770"/>
                  </a:lnTo>
                  <a:lnTo>
                    <a:pt x="219646" y="318325"/>
                  </a:lnTo>
                  <a:lnTo>
                    <a:pt x="219557" y="317893"/>
                  </a:lnTo>
                  <a:lnTo>
                    <a:pt x="219557" y="317500"/>
                  </a:lnTo>
                  <a:lnTo>
                    <a:pt x="215049" y="292100"/>
                  </a:lnTo>
                  <a:lnTo>
                    <a:pt x="210032" y="281711"/>
                  </a:lnTo>
                  <a:lnTo>
                    <a:pt x="210032" y="317893"/>
                  </a:lnTo>
                  <a:lnTo>
                    <a:pt x="210032" y="318770"/>
                  </a:lnTo>
                  <a:lnTo>
                    <a:pt x="210019" y="317893"/>
                  </a:lnTo>
                  <a:lnTo>
                    <a:pt x="210032" y="281711"/>
                  </a:lnTo>
                  <a:lnTo>
                    <a:pt x="209981" y="317703"/>
                  </a:lnTo>
                  <a:lnTo>
                    <a:pt x="202171" y="355600"/>
                  </a:lnTo>
                  <a:lnTo>
                    <a:pt x="180708" y="381000"/>
                  </a:lnTo>
                  <a:lnTo>
                    <a:pt x="157022" y="399897"/>
                  </a:lnTo>
                  <a:lnTo>
                    <a:pt x="157022" y="404749"/>
                  </a:lnTo>
                  <a:lnTo>
                    <a:pt x="148882" y="410210"/>
                  </a:lnTo>
                  <a:lnTo>
                    <a:pt x="120459" y="415912"/>
                  </a:lnTo>
                  <a:lnTo>
                    <a:pt x="152488" y="406400"/>
                  </a:lnTo>
                  <a:lnTo>
                    <a:pt x="157022" y="404749"/>
                  </a:lnTo>
                  <a:lnTo>
                    <a:pt x="157022" y="399897"/>
                  </a:lnTo>
                  <a:lnTo>
                    <a:pt x="148869" y="406400"/>
                  </a:lnTo>
                  <a:lnTo>
                    <a:pt x="114681" y="406400"/>
                  </a:lnTo>
                  <a:lnTo>
                    <a:pt x="114681" y="318325"/>
                  </a:lnTo>
                  <a:lnTo>
                    <a:pt x="118427" y="299808"/>
                  </a:lnTo>
                  <a:lnTo>
                    <a:pt x="128651" y="284695"/>
                  </a:lnTo>
                  <a:lnTo>
                    <a:pt x="143789" y="274535"/>
                  </a:lnTo>
                  <a:lnTo>
                    <a:pt x="162407" y="270789"/>
                  </a:lnTo>
                  <a:lnTo>
                    <a:pt x="180987" y="274535"/>
                  </a:lnTo>
                  <a:lnTo>
                    <a:pt x="196151" y="284734"/>
                  </a:lnTo>
                  <a:lnTo>
                    <a:pt x="206375" y="299847"/>
                  </a:lnTo>
                  <a:lnTo>
                    <a:pt x="209981" y="317703"/>
                  </a:lnTo>
                  <a:lnTo>
                    <a:pt x="209981" y="281609"/>
                  </a:lnTo>
                  <a:lnTo>
                    <a:pt x="202793" y="266700"/>
                  </a:lnTo>
                  <a:lnTo>
                    <a:pt x="192100" y="266700"/>
                  </a:lnTo>
                  <a:lnTo>
                    <a:pt x="185013" y="254000"/>
                  </a:lnTo>
                  <a:lnTo>
                    <a:pt x="140017" y="254000"/>
                  </a:lnTo>
                  <a:lnTo>
                    <a:pt x="121831" y="266700"/>
                  </a:lnTo>
                  <a:lnTo>
                    <a:pt x="109562" y="292100"/>
                  </a:lnTo>
                  <a:lnTo>
                    <a:pt x="105067" y="317500"/>
                  </a:lnTo>
                  <a:lnTo>
                    <a:pt x="105067" y="417703"/>
                  </a:lnTo>
                  <a:lnTo>
                    <a:pt x="105156" y="425475"/>
                  </a:lnTo>
                  <a:lnTo>
                    <a:pt x="107251" y="427570"/>
                  </a:lnTo>
                  <a:lnTo>
                    <a:pt x="109829" y="427570"/>
                  </a:lnTo>
                  <a:lnTo>
                    <a:pt x="133565" y="422808"/>
                  </a:lnTo>
                  <a:lnTo>
                    <a:pt x="152577" y="418998"/>
                  </a:lnTo>
                  <a:lnTo>
                    <a:pt x="187490" y="395592"/>
                  </a:lnTo>
                  <a:lnTo>
                    <a:pt x="210032" y="362331"/>
                  </a:lnTo>
                  <a:lnTo>
                    <a:pt x="210121" y="1562100"/>
                  </a:lnTo>
                  <a:lnTo>
                    <a:pt x="202247" y="1600200"/>
                  </a:lnTo>
                  <a:lnTo>
                    <a:pt x="180759" y="1638300"/>
                  </a:lnTo>
                  <a:lnTo>
                    <a:pt x="148882" y="1663700"/>
                  </a:lnTo>
                  <a:lnTo>
                    <a:pt x="70764" y="1663700"/>
                  </a:lnTo>
                  <a:lnTo>
                    <a:pt x="38887" y="1638300"/>
                  </a:lnTo>
                  <a:lnTo>
                    <a:pt x="17399" y="1600200"/>
                  </a:lnTo>
                  <a:lnTo>
                    <a:pt x="9525" y="1562100"/>
                  </a:lnTo>
                  <a:lnTo>
                    <a:pt x="9525" y="355600"/>
                  </a:lnTo>
                  <a:lnTo>
                    <a:pt x="32143" y="393700"/>
                  </a:lnTo>
                  <a:lnTo>
                    <a:pt x="67030" y="406400"/>
                  </a:lnTo>
                  <a:lnTo>
                    <a:pt x="105067" y="417703"/>
                  </a:lnTo>
                  <a:lnTo>
                    <a:pt x="105054" y="406400"/>
                  </a:lnTo>
                  <a:lnTo>
                    <a:pt x="70764" y="406400"/>
                  </a:lnTo>
                  <a:lnTo>
                    <a:pt x="38887" y="381000"/>
                  </a:lnTo>
                  <a:lnTo>
                    <a:pt x="17399" y="355600"/>
                  </a:lnTo>
                  <a:lnTo>
                    <a:pt x="9601" y="317919"/>
                  </a:lnTo>
                  <a:lnTo>
                    <a:pt x="17399" y="279501"/>
                  </a:lnTo>
                  <a:lnTo>
                    <a:pt x="38887" y="247764"/>
                  </a:lnTo>
                  <a:lnTo>
                    <a:pt x="70764" y="226352"/>
                  </a:lnTo>
                  <a:lnTo>
                    <a:pt x="109347" y="218592"/>
                  </a:lnTo>
                  <a:lnTo>
                    <a:pt x="112496" y="218592"/>
                  </a:lnTo>
                  <a:lnTo>
                    <a:pt x="13359194" y="218503"/>
                  </a:lnTo>
                  <a:lnTo>
                    <a:pt x="13361200" y="216496"/>
                  </a:lnTo>
                  <a:lnTo>
                    <a:pt x="13361213" y="215900"/>
                  </a:lnTo>
                  <a:lnTo>
                    <a:pt x="13456641" y="215900"/>
                  </a:lnTo>
                  <a:lnTo>
                    <a:pt x="13456641" y="216408"/>
                  </a:lnTo>
                  <a:lnTo>
                    <a:pt x="13458736" y="218503"/>
                  </a:lnTo>
                  <a:lnTo>
                    <a:pt x="13461492" y="218503"/>
                  </a:lnTo>
                  <a:lnTo>
                    <a:pt x="13485228" y="213741"/>
                  </a:lnTo>
                  <a:lnTo>
                    <a:pt x="13504253" y="209918"/>
                  </a:lnTo>
                  <a:lnTo>
                    <a:pt x="13539153" y="186524"/>
                  </a:lnTo>
                  <a:lnTo>
                    <a:pt x="13561797" y="153123"/>
                  </a:lnTo>
                  <a:lnTo>
                    <a:pt x="13561797" y="61899"/>
                  </a:lnTo>
                  <a:lnTo>
                    <a:pt x="13561009" y="60629"/>
                  </a:lnTo>
                  <a:lnTo>
                    <a:pt x="13561009" y="105422"/>
                  </a:lnTo>
                  <a:lnTo>
                    <a:pt x="13554012" y="139700"/>
                  </a:lnTo>
                  <a:lnTo>
                    <a:pt x="13532523" y="177800"/>
                  </a:lnTo>
                  <a:lnTo>
                    <a:pt x="13500646" y="190500"/>
                  </a:lnTo>
                  <a:lnTo>
                    <a:pt x="13490232" y="194360"/>
                  </a:lnTo>
                  <a:lnTo>
                    <a:pt x="13490232" y="203200"/>
                  </a:lnTo>
                  <a:lnTo>
                    <a:pt x="13482371" y="204787"/>
                  </a:lnTo>
                  <a:lnTo>
                    <a:pt x="13485330" y="203200"/>
                  </a:lnTo>
                  <a:lnTo>
                    <a:pt x="13490232" y="203200"/>
                  </a:lnTo>
                  <a:lnTo>
                    <a:pt x="13490232" y="194360"/>
                  </a:lnTo>
                  <a:lnTo>
                    <a:pt x="13466356" y="203200"/>
                  </a:lnTo>
                  <a:lnTo>
                    <a:pt x="13466356" y="127000"/>
                  </a:lnTo>
                  <a:lnTo>
                    <a:pt x="13466356" y="101600"/>
                  </a:lnTo>
                  <a:lnTo>
                    <a:pt x="13465582" y="105918"/>
                  </a:lnTo>
                  <a:lnTo>
                    <a:pt x="13466255" y="101600"/>
                  </a:lnTo>
                  <a:lnTo>
                    <a:pt x="13456831" y="101600"/>
                  </a:lnTo>
                  <a:lnTo>
                    <a:pt x="13456641" y="102895"/>
                  </a:lnTo>
                  <a:lnTo>
                    <a:pt x="13456641" y="139039"/>
                  </a:lnTo>
                  <a:lnTo>
                    <a:pt x="13456641" y="203200"/>
                  </a:lnTo>
                  <a:lnTo>
                    <a:pt x="13361289" y="203200"/>
                  </a:lnTo>
                  <a:lnTo>
                    <a:pt x="13361289" y="139026"/>
                  </a:lnTo>
                  <a:lnTo>
                    <a:pt x="13368439" y="149593"/>
                  </a:lnTo>
                  <a:lnTo>
                    <a:pt x="13386626" y="161823"/>
                  </a:lnTo>
                  <a:lnTo>
                    <a:pt x="13408914" y="166306"/>
                  </a:lnTo>
                  <a:lnTo>
                    <a:pt x="13449491" y="149593"/>
                  </a:lnTo>
                  <a:lnTo>
                    <a:pt x="13456641" y="139039"/>
                  </a:lnTo>
                  <a:lnTo>
                    <a:pt x="13456641" y="102895"/>
                  </a:lnTo>
                  <a:lnTo>
                    <a:pt x="13453174" y="126339"/>
                  </a:lnTo>
                  <a:lnTo>
                    <a:pt x="13453034" y="127063"/>
                  </a:lnTo>
                  <a:lnTo>
                    <a:pt x="13442861" y="139700"/>
                  </a:lnTo>
                  <a:lnTo>
                    <a:pt x="13427697" y="152400"/>
                  </a:lnTo>
                  <a:lnTo>
                    <a:pt x="13409105" y="152400"/>
                  </a:lnTo>
                  <a:lnTo>
                    <a:pt x="13390512" y="152400"/>
                  </a:lnTo>
                  <a:lnTo>
                    <a:pt x="13375348" y="139700"/>
                  </a:lnTo>
                  <a:lnTo>
                    <a:pt x="13365137" y="127000"/>
                  </a:lnTo>
                  <a:lnTo>
                    <a:pt x="13361962" y="105498"/>
                  </a:lnTo>
                  <a:lnTo>
                    <a:pt x="13369074" y="70434"/>
                  </a:lnTo>
                  <a:lnTo>
                    <a:pt x="13390550" y="38735"/>
                  </a:lnTo>
                  <a:lnTo>
                    <a:pt x="13422440" y="17360"/>
                  </a:lnTo>
                  <a:lnTo>
                    <a:pt x="13461492" y="9525"/>
                  </a:lnTo>
                  <a:lnTo>
                    <a:pt x="13500557" y="17360"/>
                  </a:lnTo>
                  <a:lnTo>
                    <a:pt x="13532434" y="38735"/>
                  </a:lnTo>
                  <a:lnTo>
                    <a:pt x="13553910" y="70434"/>
                  </a:lnTo>
                  <a:lnTo>
                    <a:pt x="13561009" y="105422"/>
                  </a:lnTo>
                  <a:lnTo>
                    <a:pt x="13561009" y="60629"/>
                  </a:lnTo>
                  <a:lnTo>
                    <a:pt x="13539254" y="25400"/>
                  </a:lnTo>
                  <a:lnTo>
                    <a:pt x="13504342" y="0"/>
                  </a:lnTo>
                  <a:lnTo>
                    <a:pt x="13461492" y="0"/>
                  </a:lnTo>
                  <a:lnTo>
                    <a:pt x="13418833" y="0"/>
                  </a:lnTo>
                  <a:lnTo>
                    <a:pt x="13383921" y="25400"/>
                  </a:lnTo>
                  <a:lnTo>
                    <a:pt x="13360387" y="63500"/>
                  </a:lnTo>
                  <a:lnTo>
                    <a:pt x="13351764" y="101600"/>
                  </a:lnTo>
                  <a:lnTo>
                    <a:pt x="13351764" y="106578"/>
                  </a:lnTo>
                  <a:lnTo>
                    <a:pt x="13351764" y="108813"/>
                  </a:lnTo>
                  <a:lnTo>
                    <a:pt x="13351675" y="109245"/>
                  </a:lnTo>
                  <a:lnTo>
                    <a:pt x="13351764" y="109689"/>
                  </a:lnTo>
                  <a:lnTo>
                    <a:pt x="13351764" y="203200"/>
                  </a:lnTo>
                  <a:lnTo>
                    <a:pt x="109829" y="203200"/>
                  </a:lnTo>
                  <a:lnTo>
                    <a:pt x="75793" y="213309"/>
                  </a:lnTo>
                  <a:lnTo>
                    <a:pt x="75793" y="215900"/>
                  </a:lnTo>
                  <a:lnTo>
                    <a:pt x="69062" y="217258"/>
                  </a:lnTo>
                  <a:lnTo>
                    <a:pt x="70764" y="215900"/>
                  </a:lnTo>
                  <a:lnTo>
                    <a:pt x="75793" y="215900"/>
                  </a:lnTo>
                  <a:lnTo>
                    <a:pt x="75793" y="213309"/>
                  </a:lnTo>
                  <a:lnTo>
                    <a:pt x="67068" y="215900"/>
                  </a:lnTo>
                  <a:lnTo>
                    <a:pt x="32156" y="228600"/>
                  </a:lnTo>
                  <a:lnTo>
                    <a:pt x="8623" y="266700"/>
                  </a:lnTo>
                  <a:lnTo>
                    <a:pt x="0" y="317500"/>
                  </a:lnTo>
                  <a:lnTo>
                    <a:pt x="0" y="318325"/>
                  </a:lnTo>
                  <a:lnTo>
                    <a:pt x="0" y="1562100"/>
                  </a:lnTo>
                  <a:lnTo>
                    <a:pt x="0" y="1572475"/>
                  </a:lnTo>
                  <a:lnTo>
                    <a:pt x="8610" y="1615008"/>
                  </a:lnTo>
                  <a:lnTo>
                    <a:pt x="32118" y="1649704"/>
                  </a:lnTo>
                  <a:lnTo>
                    <a:pt x="66967" y="1673059"/>
                  </a:lnTo>
                  <a:lnTo>
                    <a:pt x="109728" y="1681632"/>
                  </a:lnTo>
                  <a:lnTo>
                    <a:pt x="132994" y="1676971"/>
                  </a:lnTo>
                  <a:lnTo>
                    <a:pt x="152488" y="1673059"/>
                  </a:lnTo>
                  <a:lnTo>
                    <a:pt x="187388" y="1649653"/>
                  </a:lnTo>
                  <a:lnTo>
                    <a:pt x="210921" y="1614932"/>
                  </a:lnTo>
                  <a:lnTo>
                    <a:pt x="219532" y="1572475"/>
                  </a:lnTo>
                  <a:lnTo>
                    <a:pt x="219532" y="1562100"/>
                  </a:lnTo>
                  <a:lnTo>
                    <a:pt x="219557" y="1472653"/>
                  </a:lnTo>
                  <a:lnTo>
                    <a:pt x="13461492" y="1472653"/>
                  </a:lnTo>
                  <a:lnTo>
                    <a:pt x="13504253" y="1464081"/>
                  </a:lnTo>
                  <a:lnTo>
                    <a:pt x="13539153" y="1440675"/>
                  </a:lnTo>
                  <a:lnTo>
                    <a:pt x="13562686" y="1405953"/>
                  </a:lnTo>
                  <a:lnTo>
                    <a:pt x="13571322" y="1363408"/>
                  </a:lnTo>
                  <a:lnTo>
                    <a:pt x="13571322" y="1359293"/>
                  </a:lnTo>
                  <a:lnTo>
                    <a:pt x="13571411" y="1358900"/>
                  </a:lnTo>
                  <a:lnTo>
                    <a:pt x="13571411" y="10160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204011" y="4497237"/>
            <a:ext cx="1260983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12083415" algn="l"/>
              </a:tabLst>
            </a:pPr>
            <a:r>
              <a:rPr sz="3000" spc="-35" dirty="0">
                <a:latin typeface="Lucida Sans Unicode"/>
                <a:cs typeface="Lucida Sans Unicode"/>
              </a:rPr>
              <a:t>Determine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the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three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65" dirty="0">
                <a:latin typeface="Arial Black"/>
                <a:cs typeface="Arial Black"/>
              </a:rPr>
              <a:t>carriers</a:t>
            </a:r>
            <a:r>
              <a:rPr sz="3000" spc="-225" dirty="0">
                <a:latin typeface="Arial Black"/>
                <a:cs typeface="Arial Black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with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the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85" dirty="0">
                <a:latin typeface="Lucida Sans Unicode"/>
                <a:cs typeface="Lucida Sans Unicode"/>
              </a:rPr>
              <a:t>highest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delay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time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(in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hours)</a:t>
            </a:r>
            <a:r>
              <a:rPr sz="3000" dirty="0">
                <a:latin typeface="Lucida Sans Unicode"/>
                <a:cs typeface="Lucida Sans Unicode"/>
              </a:rPr>
              <a:t>	</a:t>
            </a:r>
            <a:r>
              <a:rPr sz="3000" spc="-60" dirty="0">
                <a:latin typeface="Lucida Sans Unicode"/>
                <a:cs typeface="Lucida Sans Unicode"/>
              </a:rPr>
              <a:t>for </a:t>
            </a:r>
            <a:r>
              <a:rPr sz="3000" spc="-90" dirty="0">
                <a:latin typeface="Lucida Sans Unicode"/>
                <a:cs typeface="Lucida Sans Unicode"/>
              </a:rPr>
              <a:t>assigned</a:t>
            </a:r>
            <a:r>
              <a:rPr sz="3000" spc="-95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year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4898" y="6123562"/>
            <a:ext cx="3318510" cy="1255395"/>
            <a:chOff x="564898" y="6123562"/>
            <a:chExt cx="3318510" cy="1255395"/>
          </a:xfrm>
        </p:grpSpPr>
        <p:sp>
          <p:nvSpPr>
            <p:cNvPr id="31" name="object 31"/>
            <p:cNvSpPr/>
            <p:nvPr/>
          </p:nvSpPr>
          <p:spPr>
            <a:xfrm>
              <a:off x="882370" y="6128333"/>
              <a:ext cx="2683510" cy="1245870"/>
            </a:xfrm>
            <a:custGeom>
              <a:avLst/>
              <a:gdLst/>
              <a:ahLst/>
              <a:cxnLst/>
              <a:rect l="l" t="t" r="r" b="b"/>
              <a:pathLst>
                <a:path w="2683510" h="1245870">
                  <a:moveTo>
                    <a:pt x="2683383" y="934021"/>
                  </a:moveTo>
                  <a:lnTo>
                    <a:pt x="0" y="934021"/>
                  </a:lnTo>
                  <a:lnTo>
                    <a:pt x="0" y="1245387"/>
                  </a:lnTo>
                  <a:lnTo>
                    <a:pt x="2683383" y="1245387"/>
                  </a:lnTo>
                  <a:lnTo>
                    <a:pt x="2683383" y="934021"/>
                  </a:lnTo>
                  <a:close/>
                </a:path>
                <a:path w="2683510" h="1245870">
                  <a:moveTo>
                    <a:pt x="2683383" y="0"/>
                  </a:moveTo>
                  <a:lnTo>
                    <a:pt x="0" y="0"/>
                  </a:lnTo>
                  <a:lnTo>
                    <a:pt x="0" y="311365"/>
                  </a:lnTo>
                  <a:lnTo>
                    <a:pt x="2683383" y="311365"/>
                  </a:lnTo>
                  <a:lnTo>
                    <a:pt x="2683383" y="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4898" y="6123562"/>
              <a:ext cx="3318510" cy="1255395"/>
            </a:xfrm>
            <a:custGeom>
              <a:avLst/>
              <a:gdLst/>
              <a:ahLst/>
              <a:cxnLst/>
              <a:rect l="l" t="t" r="r" b="b"/>
              <a:pathLst>
                <a:path w="3318510" h="1255395">
                  <a:moveTo>
                    <a:pt x="317477" y="316134"/>
                  </a:moveTo>
                  <a:lnTo>
                    <a:pt x="312714" y="316134"/>
                  </a:lnTo>
                  <a:lnTo>
                    <a:pt x="312714" y="2095"/>
                  </a:lnTo>
                  <a:lnTo>
                    <a:pt x="314810" y="0"/>
                  </a:lnTo>
                  <a:lnTo>
                    <a:pt x="3003527" y="0"/>
                  </a:lnTo>
                  <a:lnTo>
                    <a:pt x="3005623" y="2095"/>
                  </a:lnTo>
                  <a:lnTo>
                    <a:pt x="3005623" y="4762"/>
                  </a:lnTo>
                  <a:lnTo>
                    <a:pt x="317477" y="4762"/>
                  </a:lnTo>
                  <a:lnTo>
                    <a:pt x="317477" y="9524"/>
                  </a:lnTo>
                  <a:lnTo>
                    <a:pt x="322239" y="9524"/>
                  </a:lnTo>
                  <a:lnTo>
                    <a:pt x="322239" y="311372"/>
                  </a:lnTo>
                  <a:lnTo>
                    <a:pt x="317477" y="311372"/>
                  </a:lnTo>
                  <a:lnTo>
                    <a:pt x="317477" y="316134"/>
                  </a:lnTo>
                  <a:close/>
                </a:path>
                <a:path w="3318510" h="1255395">
                  <a:moveTo>
                    <a:pt x="322239" y="9524"/>
                  </a:moveTo>
                  <a:lnTo>
                    <a:pt x="317477" y="9524"/>
                  </a:lnTo>
                  <a:lnTo>
                    <a:pt x="317477" y="4762"/>
                  </a:lnTo>
                  <a:lnTo>
                    <a:pt x="322239" y="4762"/>
                  </a:lnTo>
                  <a:lnTo>
                    <a:pt x="322239" y="9524"/>
                  </a:lnTo>
                  <a:close/>
                </a:path>
                <a:path w="3318510" h="1255395">
                  <a:moveTo>
                    <a:pt x="2996097" y="9524"/>
                  </a:moveTo>
                  <a:lnTo>
                    <a:pt x="322239" y="9524"/>
                  </a:lnTo>
                  <a:lnTo>
                    <a:pt x="322239" y="4762"/>
                  </a:lnTo>
                  <a:lnTo>
                    <a:pt x="2996097" y="4762"/>
                  </a:lnTo>
                  <a:lnTo>
                    <a:pt x="2996097" y="9524"/>
                  </a:lnTo>
                  <a:close/>
                </a:path>
                <a:path w="3318510" h="1255395">
                  <a:moveTo>
                    <a:pt x="3308898" y="320897"/>
                  </a:moveTo>
                  <a:lnTo>
                    <a:pt x="2998193" y="320897"/>
                  </a:lnTo>
                  <a:lnTo>
                    <a:pt x="2996097" y="318801"/>
                  </a:lnTo>
                  <a:lnTo>
                    <a:pt x="2996097" y="4762"/>
                  </a:lnTo>
                  <a:lnTo>
                    <a:pt x="3000860" y="4762"/>
                  </a:lnTo>
                  <a:lnTo>
                    <a:pt x="3000860" y="9524"/>
                  </a:lnTo>
                  <a:lnTo>
                    <a:pt x="3005623" y="9524"/>
                  </a:lnTo>
                  <a:lnTo>
                    <a:pt x="3005623" y="311372"/>
                  </a:lnTo>
                  <a:lnTo>
                    <a:pt x="3000860" y="311372"/>
                  </a:lnTo>
                  <a:lnTo>
                    <a:pt x="3000860" y="316134"/>
                  </a:lnTo>
                  <a:lnTo>
                    <a:pt x="3308898" y="316134"/>
                  </a:lnTo>
                  <a:lnTo>
                    <a:pt x="3308898" y="320897"/>
                  </a:lnTo>
                  <a:close/>
                </a:path>
                <a:path w="3318510" h="1255395">
                  <a:moveTo>
                    <a:pt x="3005623" y="9524"/>
                  </a:moveTo>
                  <a:lnTo>
                    <a:pt x="3000860" y="9524"/>
                  </a:lnTo>
                  <a:lnTo>
                    <a:pt x="3000860" y="4762"/>
                  </a:lnTo>
                  <a:lnTo>
                    <a:pt x="3005623" y="4762"/>
                  </a:lnTo>
                  <a:lnTo>
                    <a:pt x="3005623" y="9524"/>
                  </a:lnTo>
                  <a:close/>
                </a:path>
                <a:path w="3318510" h="1255395">
                  <a:moveTo>
                    <a:pt x="312714" y="943546"/>
                  </a:moveTo>
                  <a:lnTo>
                    <a:pt x="2009" y="943546"/>
                  </a:lnTo>
                  <a:lnTo>
                    <a:pt x="0" y="941536"/>
                  </a:lnTo>
                  <a:lnTo>
                    <a:pt x="0" y="313381"/>
                  </a:lnTo>
                  <a:lnTo>
                    <a:pt x="2009" y="311372"/>
                  </a:lnTo>
                  <a:lnTo>
                    <a:pt x="312714" y="311372"/>
                  </a:lnTo>
                  <a:lnTo>
                    <a:pt x="312714" y="316134"/>
                  </a:lnTo>
                  <a:lnTo>
                    <a:pt x="4676" y="316134"/>
                  </a:lnTo>
                  <a:lnTo>
                    <a:pt x="4676" y="320897"/>
                  </a:lnTo>
                  <a:lnTo>
                    <a:pt x="9438" y="320897"/>
                  </a:lnTo>
                  <a:lnTo>
                    <a:pt x="9438" y="934021"/>
                  </a:lnTo>
                  <a:lnTo>
                    <a:pt x="4676" y="934021"/>
                  </a:lnTo>
                  <a:lnTo>
                    <a:pt x="4676" y="938783"/>
                  </a:lnTo>
                  <a:lnTo>
                    <a:pt x="312714" y="938783"/>
                  </a:lnTo>
                  <a:lnTo>
                    <a:pt x="312714" y="943546"/>
                  </a:lnTo>
                  <a:close/>
                </a:path>
                <a:path w="3318510" h="1255395">
                  <a:moveTo>
                    <a:pt x="320144" y="320897"/>
                  </a:moveTo>
                  <a:lnTo>
                    <a:pt x="9438" y="320897"/>
                  </a:lnTo>
                  <a:lnTo>
                    <a:pt x="9438" y="316134"/>
                  </a:lnTo>
                  <a:lnTo>
                    <a:pt x="317477" y="316134"/>
                  </a:lnTo>
                  <a:lnTo>
                    <a:pt x="317477" y="311372"/>
                  </a:lnTo>
                  <a:lnTo>
                    <a:pt x="322239" y="311372"/>
                  </a:lnTo>
                  <a:lnTo>
                    <a:pt x="322239" y="318801"/>
                  </a:lnTo>
                  <a:lnTo>
                    <a:pt x="320144" y="320897"/>
                  </a:lnTo>
                  <a:close/>
                </a:path>
                <a:path w="3318510" h="1255395">
                  <a:moveTo>
                    <a:pt x="3005623" y="316134"/>
                  </a:moveTo>
                  <a:lnTo>
                    <a:pt x="3000860" y="316134"/>
                  </a:lnTo>
                  <a:lnTo>
                    <a:pt x="3000860" y="311372"/>
                  </a:lnTo>
                  <a:lnTo>
                    <a:pt x="3005623" y="311372"/>
                  </a:lnTo>
                  <a:lnTo>
                    <a:pt x="3005623" y="316134"/>
                  </a:lnTo>
                  <a:close/>
                </a:path>
                <a:path w="3318510" h="1255395">
                  <a:moveTo>
                    <a:pt x="3318337" y="320897"/>
                  </a:moveTo>
                  <a:lnTo>
                    <a:pt x="3313661" y="320897"/>
                  </a:lnTo>
                  <a:lnTo>
                    <a:pt x="3313661" y="316134"/>
                  </a:lnTo>
                  <a:lnTo>
                    <a:pt x="3005623" y="316134"/>
                  </a:lnTo>
                  <a:lnTo>
                    <a:pt x="3005623" y="311372"/>
                  </a:lnTo>
                  <a:lnTo>
                    <a:pt x="3316328" y="311372"/>
                  </a:lnTo>
                  <a:lnTo>
                    <a:pt x="3318337" y="313381"/>
                  </a:lnTo>
                  <a:lnTo>
                    <a:pt x="3318337" y="320897"/>
                  </a:lnTo>
                  <a:close/>
                </a:path>
                <a:path w="3318510" h="1255395">
                  <a:moveTo>
                    <a:pt x="9438" y="320897"/>
                  </a:moveTo>
                  <a:lnTo>
                    <a:pt x="4676" y="320897"/>
                  </a:lnTo>
                  <a:lnTo>
                    <a:pt x="4676" y="316134"/>
                  </a:lnTo>
                  <a:lnTo>
                    <a:pt x="9438" y="316134"/>
                  </a:lnTo>
                  <a:lnTo>
                    <a:pt x="9438" y="320897"/>
                  </a:lnTo>
                  <a:close/>
                </a:path>
                <a:path w="3318510" h="1255395">
                  <a:moveTo>
                    <a:pt x="3313661" y="938783"/>
                  </a:moveTo>
                  <a:lnTo>
                    <a:pt x="3308898" y="938783"/>
                  </a:lnTo>
                  <a:lnTo>
                    <a:pt x="3308898" y="316134"/>
                  </a:lnTo>
                  <a:lnTo>
                    <a:pt x="3313661" y="316134"/>
                  </a:lnTo>
                  <a:lnTo>
                    <a:pt x="3313661" y="320897"/>
                  </a:lnTo>
                  <a:lnTo>
                    <a:pt x="3318337" y="320897"/>
                  </a:lnTo>
                  <a:lnTo>
                    <a:pt x="3318337" y="934021"/>
                  </a:lnTo>
                  <a:lnTo>
                    <a:pt x="3313661" y="934021"/>
                  </a:lnTo>
                  <a:lnTo>
                    <a:pt x="3313661" y="938783"/>
                  </a:lnTo>
                  <a:close/>
                </a:path>
                <a:path w="3318510" h="1255395">
                  <a:moveTo>
                    <a:pt x="9438" y="938783"/>
                  </a:moveTo>
                  <a:lnTo>
                    <a:pt x="4676" y="938783"/>
                  </a:lnTo>
                  <a:lnTo>
                    <a:pt x="4676" y="934021"/>
                  </a:lnTo>
                  <a:lnTo>
                    <a:pt x="9438" y="934021"/>
                  </a:lnTo>
                  <a:lnTo>
                    <a:pt x="9438" y="938783"/>
                  </a:lnTo>
                  <a:close/>
                </a:path>
                <a:path w="3318510" h="1255395">
                  <a:moveTo>
                    <a:pt x="322239" y="943546"/>
                  </a:moveTo>
                  <a:lnTo>
                    <a:pt x="317477" y="943546"/>
                  </a:lnTo>
                  <a:lnTo>
                    <a:pt x="317477" y="938783"/>
                  </a:lnTo>
                  <a:lnTo>
                    <a:pt x="9438" y="938783"/>
                  </a:lnTo>
                  <a:lnTo>
                    <a:pt x="9438" y="934021"/>
                  </a:lnTo>
                  <a:lnTo>
                    <a:pt x="320144" y="934021"/>
                  </a:lnTo>
                  <a:lnTo>
                    <a:pt x="322239" y="936116"/>
                  </a:lnTo>
                  <a:lnTo>
                    <a:pt x="322239" y="943546"/>
                  </a:lnTo>
                  <a:close/>
                </a:path>
                <a:path w="3318510" h="1255395">
                  <a:moveTo>
                    <a:pt x="3000860" y="1250156"/>
                  </a:moveTo>
                  <a:lnTo>
                    <a:pt x="2996097" y="1250156"/>
                  </a:lnTo>
                  <a:lnTo>
                    <a:pt x="2996097" y="936116"/>
                  </a:lnTo>
                  <a:lnTo>
                    <a:pt x="2998193" y="934021"/>
                  </a:lnTo>
                  <a:lnTo>
                    <a:pt x="3308898" y="934021"/>
                  </a:lnTo>
                  <a:lnTo>
                    <a:pt x="3308898" y="938783"/>
                  </a:lnTo>
                  <a:lnTo>
                    <a:pt x="3000860" y="938783"/>
                  </a:lnTo>
                  <a:lnTo>
                    <a:pt x="3000860" y="943546"/>
                  </a:lnTo>
                  <a:lnTo>
                    <a:pt x="3005623" y="943546"/>
                  </a:lnTo>
                  <a:lnTo>
                    <a:pt x="3005623" y="1245393"/>
                  </a:lnTo>
                  <a:lnTo>
                    <a:pt x="3000860" y="1245393"/>
                  </a:lnTo>
                  <a:lnTo>
                    <a:pt x="3000860" y="1250156"/>
                  </a:lnTo>
                  <a:close/>
                </a:path>
                <a:path w="3318510" h="1255395">
                  <a:moveTo>
                    <a:pt x="3316328" y="943546"/>
                  </a:moveTo>
                  <a:lnTo>
                    <a:pt x="3005623" y="943546"/>
                  </a:lnTo>
                  <a:lnTo>
                    <a:pt x="3005623" y="938783"/>
                  </a:lnTo>
                  <a:lnTo>
                    <a:pt x="3313661" y="938783"/>
                  </a:lnTo>
                  <a:lnTo>
                    <a:pt x="3313661" y="934021"/>
                  </a:lnTo>
                  <a:lnTo>
                    <a:pt x="3318337" y="934021"/>
                  </a:lnTo>
                  <a:lnTo>
                    <a:pt x="3318337" y="941536"/>
                  </a:lnTo>
                  <a:lnTo>
                    <a:pt x="3316328" y="943546"/>
                  </a:lnTo>
                  <a:close/>
                </a:path>
                <a:path w="3318510" h="1255395">
                  <a:moveTo>
                    <a:pt x="3003621" y="1254824"/>
                  </a:moveTo>
                  <a:lnTo>
                    <a:pt x="314716" y="1254824"/>
                  </a:lnTo>
                  <a:lnTo>
                    <a:pt x="312714" y="1252823"/>
                  </a:lnTo>
                  <a:lnTo>
                    <a:pt x="312714" y="938783"/>
                  </a:lnTo>
                  <a:lnTo>
                    <a:pt x="317477" y="938783"/>
                  </a:lnTo>
                  <a:lnTo>
                    <a:pt x="317477" y="943546"/>
                  </a:lnTo>
                  <a:lnTo>
                    <a:pt x="322239" y="943546"/>
                  </a:lnTo>
                  <a:lnTo>
                    <a:pt x="322239" y="1245393"/>
                  </a:lnTo>
                  <a:lnTo>
                    <a:pt x="317477" y="1245393"/>
                  </a:lnTo>
                  <a:lnTo>
                    <a:pt x="317477" y="1250156"/>
                  </a:lnTo>
                  <a:lnTo>
                    <a:pt x="3005623" y="1250156"/>
                  </a:lnTo>
                  <a:lnTo>
                    <a:pt x="3005623" y="1252823"/>
                  </a:lnTo>
                  <a:lnTo>
                    <a:pt x="3003621" y="1254824"/>
                  </a:lnTo>
                  <a:close/>
                </a:path>
                <a:path w="3318510" h="1255395">
                  <a:moveTo>
                    <a:pt x="3005623" y="943546"/>
                  </a:moveTo>
                  <a:lnTo>
                    <a:pt x="3000860" y="943546"/>
                  </a:lnTo>
                  <a:lnTo>
                    <a:pt x="3000860" y="938783"/>
                  </a:lnTo>
                  <a:lnTo>
                    <a:pt x="3005623" y="938783"/>
                  </a:lnTo>
                  <a:lnTo>
                    <a:pt x="3005623" y="943546"/>
                  </a:lnTo>
                  <a:close/>
                </a:path>
                <a:path w="3318510" h="1255395">
                  <a:moveTo>
                    <a:pt x="322239" y="1250156"/>
                  </a:moveTo>
                  <a:lnTo>
                    <a:pt x="317477" y="1250156"/>
                  </a:lnTo>
                  <a:lnTo>
                    <a:pt x="317477" y="1245393"/>
                  </a:lnTo>
                  <a:lnTo>
                    <a:pt x="322239" y="1245393"/>
                  </a:lnTo>
                  <a:lnTo>
                    <a:pt x="322239" y="1250156"/>
                  </a:lnTo>
                  <a:close/>
                </a:path>
                <a:path w="3318510" h="1255395">
                  <a:moveTo>
                    <a:pt x="2996097" y="1250156"/>
                  </a:moveTo>
                  <a:lnTo>
                    <a:pt x="322239" y="1250156"/>
                  </a:lnTo>
                  <a:lnTo>
                    <a:pt x="322239" y="1245393"/>
                  </a:lnTo>
                  <a:lnTo>
                    <a:pt x="2996097" y="1245393"/>
                  </a:lnTo>
                  <a:lnTo>
                    <a:pt x="2996097" y="1250156"/>
                  </a:lnTo>
                  <a:close/>
                </a:path>
                <a:path w="3318510" h="1255395">
                  <a:moveTo>
                    <a:pt x="3005623" y="1250156"/>
                  </a:moveTo>
                  <a:lnTo>
                    <a:pt x="3000860" y="1250156"/>
                  </a:lnTo>
                  <a:lnTo>
                    <a:pt x="3000860" y="1245393"/>
                  </a:lnTo>
                  <a:lnTo>
                    <a:pt x="3005623" y="1245393"/>
                  </a:lnTo>
                  <a:lnTo>
                    <a:pt x="3005623" y="1250156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9574" y="6439696"/>
            <a:ext cx="3308985" cy="622935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29845" rIns="0" bIns="0" rtlCol="0">
            <a:spAutoFit/>
          </a:bodyPr>
          <a:lstStyle/>
          <a:p>
            <a:pPr marL="975360">
              <a:lnSpc>
                <a:spcPct val="100000"/>
              </a:lnSpc>
              <a:spcBef>
                <a:spcPts val="235"/>
              </a:spcBef>
            </a:pPr>
            <a:r>
              <a:rPr sz="3500" spc="-100" dirty="0">
                <a:latin typeface="Lucida Sans Unicode"/>
                <a:cs typeface="Lucida Sans Unicode"/>
              </a:rPr>
              <a:t>Case</a:t>
            </a:r>
            <a:r>
              <a:rPr sz="3500" spc="-185" dirty="0">
                <a:latin typeface="Lucida Sans Unicode"/>
                <a:cs typeface="Lucida Sans Unicode"/>
              </a:rPr>
              <a:t> </a:t>
            </a:r>
            <a:r>
              <a:rPr sz="3500" spc="-50" dirty="0">
                <a:latin typeface="Lucida Sans Unicode"/>
                <a:cs typeface="Lucida Sans Unicode"/>
              </a:rPr>
              <a:t>3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04011" y="6249836"/>
            <a:ext cx="1224915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-35" dirty="0">
                <a:latin typeface="Lucida Sans Unicode"/>
                <a:cs typeface="Lucida Sans Unicode"/>
              </a:rPr>
              <a:t>Determine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40" dirty="0">
                <a:latin typeface="Lucida Sans Unicode"/>
                <a:cs typeface="Lucida Sans Unicode"/>
              </a:rPr>
              <a:t>overall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55" dirty="0">
                <a:latin typeface="Lucida Sans Unicode"/>
                <a:cs typeface="Lucida Sans Unicode"/>
              </a:rPr>
              <a:t>which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40" dirty="0">
                <a:latin typeface="Lucida Sans Unicode"/>
                <a:cs typeface="Lucida Sans Unicode"/>
              </a:rPr>
              <a:t>type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of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delay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125" dirty="0">
                <a:latin typeface="Lucida Sans Unicode"/>
                <a:cs typeface="Lucida Sans Unicode"/>
              </a:rPr>
              <a:t>(</a:t>
            </a:r>
            <a:r>
              <a:rPr sz="3000" spc="-125" dirty="0">
                <a:latin typeface="Arial Black"/>
                <a:cs typeface="Arial Black"/>
              </a:rPr>
              <a:t>arrivals</a:t>
            </a:r>
            <a:r>
              <a:rPr sz="3000" spc="-220" dirty="0">
                <a:latin typeface="Arial Black"/>
                <a:cs typeface="Arial Black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or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25" dirty="0">
                <a:latin typeface="Arial Black"/>
                <a:cs typeface="Arial Black"/>
              </a:rPr>
              <a:t>departures</a:t>
            </a:r>
            <a:r>
              <a:rPr sz="3000" spc="-125" dirty="0">
                <a:latin typeface="Lucida Sans Unicode"/>
                <a:cs typeface="Lucida Sans Unicode"/>
              </a:rPr>
              <a:t>)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is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25" dirty="0">
                <a:latin typeface="Lucida Sans Unicode"/>
                <a:cs typeface="Lucida Sans Unicode"/>
              </a:rPr>
              <a:t>the </a:t>
            </a:r>
            <a:r>
              <a:rPr sz="3000" spc="-80" dirty="0">
                <a:latin typeface="Lucida Sans Unicode"/>
                <a:cs typeface="Lucida Sans Unicode"/>
              </a:rPr>
              <a:t>largest</a:t>
            </a:r>
            <a:r>
              <a:rPr sz="3000" spc="-150" dirty="0">
                <a:latin typeface="Lucida Sans Unicode"/>
                <a:cs typeface="Lucida Sans Unicode"/>
              </a:rPr>
              <a:t> </a:t>
            </a:r>
            <a:r>
              <a:rPr sz="3000" spc="-35" dirty="0">
                <a:latin typeface="Lucida Sans Unicode"/>
                <a:cs typeface="Lucida Sans Unicode"/>
              </a:rPr>
              <a:t>for</a:t>
            </a:r>
            <a:r>
              <a:rPr sz="3000" spc="-15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airports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64898" y="7876161"/>
            <a:ext cx="3318510" cy="1255395"/>
            <a:chOff x="564898" y="7876161"/>
            <a:chExt cx="3318510" cy="1255395"/>
          </a:xfrm>
        </p:grpSpPr>
        <p:sp>
          <p:nvSpPr>
            <p:cNvPr id="36" name="object 36"/>
            <p:cNvSpPr/>
            <p:nvPr/>
          </p:nvSpPr>
          <p:spPr>
            <a:xfrm>
              <a:off x="882370" y="7880933"/>
              <a:ext cx="2683510" cy="1245870"/>
            </a:xfrm>
            <a:custGeom>
              <a:avLst/>
              <a:gdLst/>
              <a:ahLst/>
              <a:cxnLst/>
              <a:rect l="l" t="t" r="r" b="b"/>
              <a:pathLst>
                <a:path w="2683510" h="1245870">
                  <a:moveTo>
                    <a:pt x="2683383" y="934021"/>
                  </a:moveTo>
                  <a:lnTo>
                    <a:pt x="0" y="934021"/>
                  </a:lnTo>
                  <a:lnTo>
                    <a:pt x="0" y="1245387"/>
                  </a:lnTo>
                  <a:lnTo>
                    <a:pt x="2683383" y="1245387"/>
                  </a:lnTo>
                  <a:lnTo>
                    <a:pt x="2683383" y="934021"/>
                  </a:lnTo>
                  <a:close/>
                </a:path>
                <a:path w="2683510" h="1245870">
                  <a:moveTo>
                    <a:pt x="2683383" y="0"/>
                  </a:moveTo>
                  <a:lnTo>
                    <a:pt x="0" y="0"/>
                  </a:lnTo>
                  <a:lnTo>
                    <a:pt x="0" y="311365"/>
                  </a:lnTo>
                  <a:lnTo>
                    <a:pt x="2683383" y="311365"/>
                  </a:lnTo>
                  <a:lnTo>
                    <a:pt x="2683383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4898" y="7876161"/>
              <a:ext cx="3318510" cy="1255395"/>
            </a:xfrm>
            <a:custGeom>
              <a:avLst/>
              <a:gdLst/>
              <a:ahLst/>
              <a:cxnLst/>
              <a:rect l="l" t="t" r="r" b="b"/>
              <a:pathLst>
                <a:path w="3318510" h="1255395">
                  <a:moveTo>
                    <a:pt x="317477" y="316134"/>
                  </a:moveTo>
                  <a:lnTo>
                    <a:pt x="312714" y="316134"/>
                  </a:lnTo>
                  <a:lnTo>
                    <a:pt x="312714" y="2095"/>
                  </a:lnTo>
                  <a:lnTo>
                    <a:pt x="314810" y="0"/>
                  </a:lnTo>
                  <a:lnTo>
                    <a:pt x="3003527" y="0"/>
                  </a:lnTo>
                  <a:lnTo>
                    <a:pt x="3005623" y="2095"/>
                  </a:lnTo>
                  <a:lnTo>
                    <a:pt x="3005623" y="4762"/>
                  </a:lnTo>
                  <a:lnTo>
                    <a:pt x="317477" y="4762"/>
                  </a:lnTo>
                  <a:lnTo>
                    <a:pt x="317477" y="9524"/>
                  </a:lnTo>
                  <a:lnTo>
                    <a:pt x="322239" y="9524"/>
                  </a:lnTo>
                  <a:lnTo>
                    <a:pt x="322239" y="311372"/>
                  </a:lnTo>
                  <a:lnTo>
                    <a:pt x="317477" y="311372"/>
                  </a:lnTo>
                  <a:lnTo>
                    <a:pt x="317477" y="316134"/>
                  </a:lnTo>
                  <a:close/>
                </a:path>
                <a:path w="3318510" h="1255395">
                  <a:moveTo>
                    <a:pt x="322239" y="9524"/>
                  </a:moveTo>
                  <a:lnTo>
                    <a:pt x="317477" y="9524"/>
                  </a:lnTo>
                  <a:lnTo>
                    <a:pt x="317477" y="4762"/>
                  </a:lnTo>
                  <a:lnTo>
                    <a:pt x="322239" y="4762"/>
                  </a:lnTo>
                  <a:lnTo>
                    <a:pt x="322239" y="9524"/>
                  </a:lnTo>
                  <a:close/>
                </a:path>
                <a:path w="3318510" h="1255395">
                  <a:moveTo>
                    <a:pt x="2996097" y="9524"/>
                  </a:moveTo>
                  <a:lnTo>
                    <a:pt x="322239" y="9524"/>
                  </a:lnTo>
                  <a:lnTo>
                    <a:pt x="322239" y="4762"/>
                  </a:lnTo>
                  <a:lnTo>
                    <a:pt x="2996097" y="4762"/>
                  </a:lnTo>
                  <a:lnTo>
                    <a:pt x="2996097" y="9524"/>
                  </a:lnTo>
                  <a:close/>
                </a:path>
                <a:path w="3318510" h="1255395">
                  <a:moveTo>
                    <a:pt x="3308898" y="320897"/>
                  </a:moveTo>
                  <a:lnTo>
                    <a:pt x="2998193" y="320897"/>
                  </a:lnTo>
                  <a:lnTo>
                    <a:pt x="2996097" y="318801"/>
                  </a:lnTo>
                  <a:lnTo>
                    <a:pt x="2996097" y="4762"/>
                  </a:lnTo>
                  <a:lnTo>
                    <a:pt x="3000860" y="4762"/>
                  </a:lnTo>
                  <a:lnTo>
                    <a:pt x="3000860" y="9524"/>
                  </a:lnTo>
                  <a:lnTo>
                    <a:pt x="3005623" y="9524"/>
                  </a:lnTo>
                  <a:lnTo>
                    <a:pt x="3005623" y="311372"/>
                  </a:lnTo>
                  <a:lnTo>
                    <a:pt x="3000860" y="311372"/>
                  </a:lnTo>
                  <a:lnTo>
                    <a:pt x="3000860" y="316134"/>
                  </a:lnTo>
                  <a:lnTo>
                    <a:pt x="3308898" y="316134"/>
                  </a:lnTo>
                  <a:lnTo>
                    <a:pt x="3308898" y="320897"/>
                  </a:lnTo>
                  <a:close/>
                </a:path>
                <a:path w="3318510" h="1255395">
                  <a:moveTo>
                    <a:pt x="3005623" y="9524"/>
                  </a:moveTo>
                  <a:lnTo>
                    <a:pt x="3000860" y="9524"/>
                  </a:lnTo>
                  <a:lnTo>
                    <a:pt x="3000860" y="4762"/>
                  </a:lnTo>
                  <a:lnTo>
                    <a:pt x="3005623" y="4762"/>
                  </a:lnTo>
                  <a:lnTo>
                    <a:pt x="3005623" y="9524"/>
                  </a:lnTo>
                  <a:close/>
                </a:path>
                <a:path w="3318510" h="1255395">
                  <a:moveTo>
                    <a:pt x="312714" y="943546"/>
                  </a:moveTo>
                  <a:lnTo>
                    <a:pt x="2009" y="943546"/>
                  </a:lnTo>
                  <a:lnTo>
                    <a:pt x="0" y="941536"/>
                  </a:lnTo>
                  <a:lnTo>
                    <a:pt x="0" y="313381"/>
                  </a:lnTo>
                  <a:lnTo>
                    <a:pt x="2009" y="311372"/>
                  </a:lnTo>
                  <a:lnTo>
                    <a:pt x="312714" y="311372"/>
                  </a:lnTo>
                  <a:lnTo>
                    <a:pt x="312714" y="316134"/>
                  </a:lnTo>
                  <a:lnTo>
                    <a:pt x="4676" y="316134"/>
                  </a:lnTo>
                  <a:lnTo>
                    <a:pt x="4676" y="320897"/>
                  </a:lnTo>
                  <a:lnTo>
                    <a:pt x="9438" y="320897"/>
                  </a:lnTo>
                  <a:lnTo>
                    <a:pt x="9438" y="934021"/>
                  </a:lnTo>
                  <a:lnTo>
                    <a:pt x="4676" y="934021"/>
                  </a:lnTo>
                  <a:lnTo>
                    <a:pt x="4676" y="938783"/>
                  </a:lnTo>
                  <a:lnTo>
                    <a:pt x="312714" y="938783"/>
                  </a:lnTo>
                  <a:lnTo>
                    <a:pt x="312714" y="943546"/>
                  </a:lnTo>
                  <a:close/>
                </a:path>
                <a:path w="3318510" h="1255395">
                  <a:moveTo>
                    <a:pt x="320144" y="320897"/>
                  </a:moveTo>
                  <a:lnTo>
                    <a:pt x="9438" y="320897"/>
                  </a:lnTo>
                  <a:lnTo>
                    <a:pt x="9438" y="316134"/>
                  </a:lnTo>
                  <a:lnTo>
                    <a:pt x="317477" y="316134"/>
                  </a:lnTo>
                  <a:lnTo>
                    <a:pt x="317477" y="311372"/>
                  </a:lnTo>
                  <a:lnTo>
                    <a:pt x="322239" y="311372"/>
                  </a:lnTo>
                  <a:lnTo>
                    <a:pt x="322239" y="318801"/>
                  </a:lnTo>
                  <a:lnTo>
                    <a:pt x="320144" y="320897"/>
                  </a:lnTo>
                  <a:close/>
                </a:path>
                <a:path w="3318510" h="1255395">
                  <a:moveTo>
                    <a:pt x="3005623" y="316134"/>
                  </a:moveTo>
                  <a:lnTo>
                    <a:pt x="3000860" y="316134"/>
                  </a:lnTo>
                  <a:lnTo>
                    <a:pt x="3000860" y="311372"/>
                  </a:lnTo>
                  <a:lnTo>
                    <a:pt x="3005623" y="311372"/>
                  </a:lnTo>
                  <a:lnTo>
                    <a:pt x="3005623" y="316134"/>
                  </a:lnTo>
                  <a:close/>
                </a:path>
                <a:path w="3318510" h="1255395">
                  <a:moveTo>
                    <a:pt x="3318337" y="320897"/>
                  </a:moveTo>
                  <a:lnTo>
                    <a:pt x="3313661" y="320897"/>
                  </a:lnTo>
                  <a:lnTo>
                    <a:pt x="3313661" y="316134"/>
                  </a:lnTo>
                  <a:lnTo>
                    <a:pt x="3005623" y="316134"/>
                  </a:lnTo>
                  <a:lnTo>
                    <a:pt x="3005623" y="311372"/>
                  </a:lnTo>
                  <a:lnTo>
                    <a:pt x="3316328" y="311372"/>
                  </a:lnTo>
                  <a:lnTo>
                    <a:pt x="3318337" y="313381"/>
                  </a:lnTo>
                  <a:lnTo>
                    <a:pt x="3318337" y="320897"/>
                  </a:lnTo>
                  <a:close/>
                </a:path>
                <a:path w="3318510" h="1255395">
                  <a:moveTo>
                    <a:pt x="9438" y="320897"/>
                  </a:moveTo>
                  <a:lnTo>
                    <a:pt x="4676" y="320897"/>
                  </a:lnTo>
                  <a:lnTo>
                    <a:pt x="4676" y="316134"/>
                  </a:lnTo>
                  <a:lnTo>
                    <a:pt x="9438" y="316134"/>
                  </a:lnTo>
                  <a:lnTo>
                    <a:pt x="9438" y="320897"/>
                  </a:lnTo>
                  <a:close/>
                </a:path>
                <a:path w="3318510" h="1255395">
                  <a:moveTo>
                    <a:pt x="3313661" y="938783"/>
                  </a:moveTo>
                  <a:lnTo>
                    <a:pt x="3308898" y="938783"/>
                  </a:lnTo>
                  <a:lnTo>
                    <a:pt x="3308898" y="316134"/>
                  </a:lnTo>
                  <a:lnTo>
                    <a:pt x="3313661" y="316134"/>
                  </a:lnTo>
                  <a:lnTo>
                    <a:pt x="3313661" y="320897"/>
                  </a:lnTo>
                  <a:lnTo>
                    <a:pt x="3318337" y="320897"/>
                  </a:lnTo>
                  <a:lnTo>
                    <a:pt x="3318337" y="934021"/>
                  </a:lnTo>
                  <a:lnTo>
                    <a:pt x="3313661" y="934021"/>
                  </a:lnTo>
                  <a:lnTo>
                    <a:pt x="3313661" y="938783"/>
                  </a:lnTo>
                  <a:close/>
                </a:path>
                <a:path w="3318510" h="1255395">
                  <a:moveTo>
                    <a:pt x="9438" y="938783"/>
                  </a:moveTo>
                  <a:lnTo>
                    <a:pt x="4676" y="938783"/>
                  </a:lnTo>
                  <a:lnTo>
                    <a:pt x="4676" y="934021"/>
                  </a:lnTo>
                  <a:lnTo>
                    <a:pt x="9438" y="934021"/>
                  </a:lnTo>
                  <a:lnTo>
                    <a:pt x="9438" y="938783"/>
                  </a:lnTo>
                  <a:close/>
                </a:path>
                <a:path w="3318510" h="1255395">
                  <a:moveTo>
                    <a:pt x="322239" y="943546"/>
                  </a:moveTo>
                  <a:lnTo>
                    <a:pt x="317477" y="943546"/>
                  </a:lnTo>
                  <a:lnTo>
                    <a:pt x="317477" y="938783"/>
                  </a:lnTo>
                  <a:lnTo>
                    <a:pt x="9438" y="938783"/>
                  </a:lnTo>
                  <a:lnTo>
                    <a:pt x="9438" y="934021"/>
                  </a:lnTo>
                  <a:lnTo>
                    <a:pt x="320144" y="934021"/>
                  </a:lnTo>
                  <a:lnTo>
                    <a:pt x="322239" y="936116"/>
                  </a:lnTo>
                  <a:lnTo>
                    <a:pt x="322239" y="943546"/>
                  </a:lnTo>
                  <a:close/>
                </a:path>
                <a:path w="3318510" h="1255395">
                  <a:moveTo>
                    <a:pt x="3000860" y="1250156"/>
                  </a:moveTo>
                  <a:lnTo>
                    <a:pt x="2996097" y="1250156"/>
                  </a:lnTo>
                  <a:lnTo>
                    <a:pt x="2996097" y="936116"/>
                  </a:lnTo>
                  <a:lnTo>
                    <a:pt x="2998193" y="934021"/>
                  </a:lnTo>
                  <a:lnTo>
                    <a:pt x="3308898" y="934021"/>
                  </a:lnTo>
                  <a:lnTo>
                    <a:pt x="3308898" y="938783"/>
                  </a:lnTo>
                  <a:lnTo>
                    <a:pt x="3000860" y="938783"/>
                  </a:lnTo>
                  <a:lnTo>
                    <a:pt x="3000860" y="943546"/>
                  </a:lnTo>
                  <a:lnTo>
                    <a:pt x="3005623" y="943546"/>
                  </a:lnTo>
                  <a:lnTo>
                    <a:pt x="3005623" y="1245393"/>
                  </a:lnTo>
                  <a:lnTo>
                    <a:pt x="3000860" y="1245393"/>
                  </a:lnTo>
                  <a:lnTo>
                    <a:pt x="3000860" y="1250156"/>
                  </a:lnTo>
                  <a:close/>
                </a:path>
                <a:path w="3318510" h="1255395">
                  <a:moveTo>
                    <a:pt x="3316328" y="943546"/>
                  </a:moveTo>
                  <a:lnTo>
                    <a:pt x="3005623" y="943546"/>
                  </a:lnTo>
                  <a:lnTo>
                    <a:pt x="3005623" y="938783"/>
                  </a:lnTo>
                  <a:lnTo>
                    <a:pt x="3313661" y="938783"/>
                  </a:lnTo>
                  <a:lnTo>
                    <a:pt x="3313661" y="934021"/>
                  </a:lnTo>
                  <a:lnTo>
                    <a:pt x="3318337" y="934021"/>
                  </a:lnTo>
                  <a:lnTo>
                    <a:pt x="3318337" y="941536"/>
                  </a:lnTo>
                  <a:lnTo>
                    <a:pt x="3316328" y="943546"/>
                  </a:lnTo>
                  <a:close/>
                </a:path>
                <a:path w="3318510" h="1255395">
                  <a:moveTo>
                    <a:pt x="3003621" y="1254824"/>
                  </a:moveTo>
                  <a:lnTo>
                    <a:pt x="314716" y="1254824"/>
                  </a:lnTo>
                  <a:lnTo>
                    <a:pt x="312714" y="1252823"/>
                  </a:lnTo>
                  <a:lnTo>
                    <a:pt x="312714" y="938783"/>
                  </a:lnTo>
                  <a:lnTo>
                    <a:pt x="317477" y="938783"/>
                  </a:lnTo>
                  <a:lnTo>
                    <a:pt x="317477" y="943546"/>
                  </a:lnTo>
                  <a:lnTo>
                    <a:pt x="322239" y="943546"/>
                  </a:lnTo>
                  <a:lnTo>
                    <a:pt x="322239" y="1245393"/>
                  </a:lnTo>
                  <a:lnTo>
                    <a:pt x="317477" y="1245393"/>
                  </a:lnTo>
                  <a:lnTo>
                    <a:pt x="317477" y="1250156"/>
                  </a:lnTo>
                  <a:lnTo>
                    <a:pt x="3005623" y="1250156"/>
                  </a:lnTo>
                  <a:lnTo>
                    <a:pt x="3005623" y="1252823"/>
                  </a:lnTo>
                  <a:lnTo>
                    <a:pt x="3003621" y="1254824"/>
                  </a:lnTo>
                  <a:close/>
                </a:path>
                <a:path w="3318510" h="1255395">
                  <a:moveTo>
                    <a:pt x="3005623" y="943546"/>
                  </a:moveTo>
                  <a:lnTo>
                    <a:pt x="3000860" y="943546"/>
                  </a:lnTo>
                  <a:lnTo>
                    <a:pt x="3000860" y="938783"/>
                  </a:lnTo>
                  <a:lnTo>
                    <a:pt x="3005623" y="938783"/>
                  </a:lnTo>
                  <a:lnTo>
                    <a:pt x="3005623" y="943546"/>
                  </a:lnTo>
                  <a:close/>
                </a:path>
                <a:path w="3318510" h="1255395">
                  <a:moveTo>
                    <a:pt x="322239" y="1250156"/>
                  </a:moveTo>
                  <a:lnTo>
                    <a:pt x="317477" y="1250156"/>
                  </a:lnTo>
                  <a:lnTo>
                    <a:pt x="317477" y="1245393"/>
                  </a:lnTo>
                  <a:lnTo>
                    <a:pt x="322239" y="1245393"/>
                  </a:lnTo>
                  <a:lnTo>
                    <a:pt x="322239" y="1250156"/>
                  </a:lnTo>
                  <a:close/>
                </a:path>
                <a:path w="3318510" h="1255395">
                  <a:moveTo>
                    <a:pt x="2996097" y="1250156"/>
                  </a:moveTo>
                  <a:lnTo>
                    <a:pt x="322239" y="1250156"/>
                  </a:lnTo>
                  <a:lnTo>
                    <a:pt x="322239" y="1245393"/>
                  </a:lnTo>
                  <a:lnTo>
                    <a:pt x="2996097" y="1245393"/>
                  </a:lnTo>
                  <a:lnTo>
                    <a:pt x="2996097" y="1250156"/>
                  </a:lnTo>
                  <a:close/>
                </a:path>
                <a:path w="3318510" h="1255395">
                  <a:moveTo>
                    <a:pt x="3005623" y="1250156"/>
                  </a:moveTo>
                  <a:lnTo>
                    <a:pt x="3000860" y="1250156"/>
                  </a:lnTo>
                  <a:lnTo>
                    <a:pt x="3000860" y="1245393"/>
                  </a:lnTo>
                  <a:lnTo>
                    <a:pt x="3005623" y="1245393"/>
                  </a:lnTo>
                  <a:lnTo>
                    <a:pt x="3005623" y="1250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69574" y="8192296"/>
            <a:ext cx="3308985" cy="622935"/>
          </a:xfrm>
          <a:prstGeom prst="rect">
            <a:avLst/>
          </a:prstGeom>
          <a:solidFill>
            <a:srgbClr val="F1C232"/>
          </a:solidFill>
        </p:spPr>
        <p:txBody>
          <a:bodyPr vert="horz" wrap="square" lIns="0" tIns="29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sz="3500" spc="-10" dirty="0">
                <a:solidFill>
                  <a:srgbClr val="FFFFFF"/>
                </a:solidFill>
                <a:latin typeface="Arial Black"/>
                <a:cs typeface="Arial Black"/>
              </a:rPr>
              <a:t>Final</a:t>
            </a:r>
            <a:endParaRPr sz="3500">
              <a:latin typeface="Arial Black"/>
              <a:cs typeface="Arial Black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254812" y="7734713"/>
            <a:ext cx="13571855" cy="1682114"/>
            <a:chOff x="4254812" y="7734713"/>
            <a:chExt cx="13571855" cy="1682114"/>
          </a:xfrm>
        </p:grpSpPr>
        <p:sp>
          <p:nvSpPr>
            <p:cNvPr id="40" name="object 40"/>
            <p:cNvSpPr/>
            <p:nvPr/>
          </p:nvSpPr>
          <p:spPr>
            <a:xfrm>
              <a:off x="4259574" y="7843964"/>
              <a:ext cx="13562330" cy="1567815"/>
            </a:xfrm>
            <a:custGeom>
              <a:avLst/>
              <a:gdLst/>
              <a:ahLst/>
              <a:cxnLst/>
              <a:rect l="l" t="t" r="r" b="b"/>
              <a:pathLst>
                <a:path w="13562330" h="1567815">
                  <a:moveTo>
                    <a:pt x="13456728" y="104489"/>
                  </a:moveTo>
                  <a:lnTo>
                    <a:pt x="13351763" y="104489"/>
                  </a:lnTo>
                  <a:lnTo>
                    <a:pt x="13351763" y="0"/>
                  </a:lnTo>
                  <a:lnTo>
                    <a:pt x="13355891" y="20346"/>
                  </a:lnTo>
                  <a:lnTo>
                    <a:pt x="13367146" y="36969"/>
                  </a:lnTo>
                  <a:lnTo>
                    <a:pt x="13383829" y="48180"/>
                  </a:lnTo>
                  <a:lnTo>
                    <a:pt x="13404245" y="52292"/>
                  </a:lnTo>
                  <a:lnTo>
                    <a:pt x="13456728" y="52292"/>
                  </a:lnTo>
                  <a:lnTo>
                    <a:pt x="13456728" y="104489"/>
                  </a:lnTo>
                  <a:close/>
                </a:path>
                <a:path w="13562330" h="1567815">
                  <a:moveTo>
                    <a:pt x="13456728" y="52292"/>
                  </a:moveTo>
                  <a:lnTo>
                    <a:pt x="13404245" y="52292"/>
                  </a:lnTo>
                  <a:lnTo>
                    <a:pt x="13424662" y="48180"/>
                  </a:lnTo>
                  <a:lnTo>
                    <a:pt x="13441345" y="36969"/>
                  </a:lnTo>
                  <a:lnTo>
                    <a:pt x="13452600" y="20346"/>
                  </a:lnTo>
                  <a:lnTo>
                    <a:pt x="13456728" y="0"/>
                  </a:lnTo>
                  <a:lnTo>
                    <a:pt x="13456728" y="52292"/>
                  </a:lnTo>
                  <a:close/>
                </a:path>
                <a:path w="13562330" h="1567815">
                  <a:moveTo>
                    <a:pt x="105060" y="1567719"/>
                  </a:moveTo>
                  <a:lnTo>
                    <a:pt x="64173" y="1559510"/>
                  </a:lnTo>
                  <a:lnTo>
                    <a:pt x="30777" y="1537120"/>
                  </a:lnTo>
                  <a:lnTo>
                    <a:pt x="8258" y="1503908"/>
                  </a:lnTo>
                  <a:lnTo>
                    <a:pt x="0" y="1463230"/>
                  </a:lnTo>
                  <a:lnTo>
                    <a:pt x="0" y="209073"/>
                  </a:lnTo>
                  <a:lnTo>
                    <a:pt x="8258" y="168381"/>
                  </a:lnTo>
                  <a:lnTo>
                    <a:pt x="30777" y="135136"/>
                  </a:lnTo>
                  <a:lnTo>
                    <a:pt x="64173" y="112713"/>
                  </a:lnTo>
                  <a:lnTo>
                    <a:pt x="105060" y="104489"/>
                  </a:lnTo>
                  <a:lnTo>
                    <a:pt x="13456728" y="104489"/>
                  </a:lnTo>
                  <a:lnTo>
                    <a:pt x="13497616" y="96280"/>
                  </a:lnTo>
                  <a:lnTo>
                    <a:pt x="13531011" y="73890"/>
                  </a:lnTo>
                  <a:lnTo>
                    <a:pt x="13553531" y="40677"/>
                  </a:lnTo>
                  <a:lnTo>
                    <a:pt x="13561789" y="0"/>
                  </a:lnTo>
                  <a:lnTo>
                    <a:pt x="13561789" y="156781"/>
                  </a:lnTo>
                  <a:lnTo>
                    <a:pt x="157638" y="156781"/>
                  </a:lnTo>
                  <a:lnTo>
                    <a:pt x="137222" y="160893"/>
                  </a:lnTo>
                  <a:lnTo>
                    <a:pt x="120538" y="172104"/>
                  </a:lnTo>
                  <a:lnTo>
                    <a:pt x="109284" y="188727"/>
                  </a:lnTo>
                  <a:lnTo>
                    <a:pt x="105155" y="209073"/>
                  </a:lnTo>
                  <a:lnTo>
                    <a:pt x="105060" y="313562"/>
                  </a:lnTo>
                  <a:lnTo>
                    <a:pt x="13561789" y="313562"/>
                  </a:lnTo>
                  <a:lnTo>
                    <a:pt x="13561789" y="1254156"/>
                  </a:lnTo>
                  <a:lnTo>
                    <a:pt x="13553531" y="1294834"/>
                  </a:lnTo>
                  <a:lnTo>
                    <a:pt x="13531011" y="1328047"/>
                  </a:lnTo>
                  <a:lnTo>
                    <a:pt x="13497616" y="1350436"/>
                  </a:lnTo>
                  <a:lnTo>
                    <a:pt x="13456728" y="1358645"/>
                  </a:lnTo>
                  <a:lnTo>
                    <a:pt x="210121" y="1358645"/>
                  </a:lnTo>
                  <a:lnTo>
                    <a:pt x="210121" y="1463230"/>
                  </a:lnTo>
                  <a:lnTo>
                    <a:pt x="201863" y="1503908"/>
                  </a:lnTo>
                  <a:lnTo>
                    <a:pt x="179343" y="1537120"/>
                  </a:lnTo>
                  <a:lnTo>
                    <a:pt x="145948" y="1559510"/>
                  </a:lnTo>
                  <a:lnTo>
                    <a:pt x="105060" y="1567719"/>
                  </a:lnTo>
                  <a:close/>
                </a:path>
                <a:path w="13562330" h="1567815">
                  <a:moveTo>
                    <a:pt x="105060" y="313562"/>
                  </a:moveTo>
                  <a:lnTo>
                    <a:pt x="105155" y="209073"/>
                  </a:lnTo>
                  <a:lnTo>
                    <a:pt x="120538" y="172104"/>
                  </a:lnTo>
                  <a:lnTo>
                    <a:pt x="157638" y="156781"/>
                  </a:lnTo>
                  <a:lnTo>
                    <a:pt x="178054" y="160893"/>
                  </a:lnTo>
                  <a:lnTo>
                    <a:pt x="194738" y="172104"/>
                  </a:lnTo>
                  <a:lnTo>
                    <a:pt x="205993" y="188727"/>
                  </a:lnTo>
                  <a:lnTo>
                    <a:pt x="210121" y="209073"/>
                  </a:lnTo>
                  <a:lnTo>
                    <a:pt x="201863" y="249751"/>
                  </a:lnTo>
                  <a:lnTo>
                    <a:pt x="179343" y="282964"/>
                  </a:lnTo>
                  <a:lnTo>
                    <a:pt x="145948" y="305353"/>
                  </a:lnTo>
                  <a:lnTo>
                    <a:pt x="105060" y="313562"/>
                  </a:lnTo>
                  <a:close/>
                </a:path>
                <a:path w="13562330" h="1567815">
                  <a:moveTo>
                    <a:pt x="13561789" y="313562"/>
                  </a:moveTo>
                  <a:lnTo>
                    <a:pt x="105060" y="313562"/>
                  </a:lnTo>
                  <a:lnTo>
                    <a:pt x="145948" y="305353"/>
                  </a:lnTo>
                  <a:lnTo>
                    <a:pt x="179343" y="282964"/>
                  </a:lnTo>
                  <a:lnTo>
                    <a:pt x="201863" y="249751"/>
                  </a:lnTo>
                  <a:lnTo>
                    <a:pt x="210121" y="209073"/>
                  </a:lnTo>
                  <a:lnTo>
                    <a:pt x="205993" y="188727"/>
                  </a:lnTo>
                  <a:lnTo>
                    <a:pt x="194738" y="172104"/>
                  </a:lnTo>
                  <a:lnTo>
                    <a:pt x="178054" y="160893"/>
                  </a:lnTo>
                  <a:lnTo>
                    <a:pt x="157638" y="156781"/>
                  </a:lnTo>
                  <a:lnTo>
                    <a:pt x="13561789" y="156781"/>
                  </a:lnTo>
                  <a:lnTo>
                    <a:pt x="13561789" y="313562"/>
                  </a:lnTo>
                  <a:close/>
                </a:path>
              </a:pathLst>
            </a:custGeom>
            <a:solidFill>
              <a:srgbClr val="115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64635" y="7739475"/>
              <a:ext cx="13456919" cy="418465"/>
            </a:xfrm>
            <a:custGeom>
              <a:avLst/>
              <a:gdLst/>
              <a:ahLst/>
              <a:cxnLst/>
              <a:rect l="l" t="t" r="r" b="b"/>
              <a:pathLst>
                <a:path w="13456919" h="418465">
                  <a:moveTo>
                    <a:pt x="0" y="418052"/>
                  </a:moveTo>
                  <a:lnTo>
                    <a:pt x="95" y="313562"/>
                  </a:lnTo>
                  <a:lnTo>
                    <a:pt x="15478" y="276593"/>
                  </a:lnTo>
                  <a:lnTo>
                    <a:pt x="52577" y="261270"/>
                  </a:lnTo>
                  <a:lnTo>
                    <a:pt x="72994" y="265382"/>
                  </a:lnTo>
                  <a:lnTo>
                    <a:pt x="89677" y="276593"/>
                  </a:lnTo>
                  <a:lnTo>
                    <a:pt x="100932" y="293216"/>
                  </a:lnTo>
                  <a:lnTo>
                    <a:pt x="105060" y="313562"/>
                  </a:lnTo>
                  <a:lnTo>
                    <a:pt x="96802" y="354240"/>
                  </a:lnTo>
                  <a:lnTo>
                    <a:pt x="74283" y="387453"/>
                  </a:lnTo>
                  <a:lnTo>
                    <a:pt x="40887" y="409842"/>
                  </a:lnTo>
                  <a:lnTo>
                    <a:pt x="0" y="418052"/>
                  </a:lnTo>
                  <a:close/>
                </a:path>
                <a:path w="13456919" h="418465">
                  <a:moveTo>
                    <a:pt x="13299089" y="156781"/>
                  </a:moveTo>
                  <a:lnTo>
                    <a:pt x="13278673" y="152669"/>
                  </a:lnTo>
                  <a:lnTo>
                    <a:pt x="13261990" y="141458"/>
                  </a:lnTo>
                  <a:lnTo>
                    <a:pt x="13250735" y="124835"/>
                  </a:lnTo>
                  <a:lnTo>
                    <a:pt x="13246607" y="104489"/>
                  </a:lnTo>
                  <a:lnTo>
                    <a:pt x="13254865" y="63811"/>
                  </a:lnTo>
                  <a:lnTo>
                    <a:pt x="13277384" y="30598"/>
                  </a:lnTo>
                  <a:lnTo>
                    <a:pt x="13310780" y="8209"/>
                  </a:lnTo>
                  <a:lnTo>
                    <a:pt x="13351667" y="0"/>
                  </a:lnTo>
                  <a:lnTo>
                    <a:pt x="13392555" y="8209"/>
                  </a:lnTo>
                  <a:lnTo>
                    <a:pt x="13425951" y="30598"/>
                  </a:lnTo>
                  <a:lnTo>
                    <a:pt x="13448470" y="63811"/>
                  </a:lnTo>
                  <a:lnTo>
                    <a:pt x="13456728" y="104489"/>
                  </a:lnTo>
                  <a:lnTo>
                    <a:pt x="13351572" y="104489"/>
                  </a:lnTo>
                  <a:lnTo>
                    <a:pt x="13347444" y="124835"/>
                  </a:lnTo>
                  <a:lnTo>
                    <a:pt x="13336189" y="141458"/>
                  </a:lnTo>
                  <a:lnTo>
                    <a:pt x="13319506" y="152669"/>
                  </a:lnTo>
                  <a:lnTo>
                    <a:pt x="13299089" y="156781"/>
                  </a:lnTo>
                  <a:close/>
                </a:path>
                <a:path w="13456919" h="418465">
                  <a:moveTo>
                    <a:pt x="13351667" y="208978"/>
                  </a:moveTo>
                  <a:lnTo>
                    <a:pt x="13351572" y="104489"/>
                  </a:lnTo>
                  <a:lnTo>
                    <a:pt x="13456728" y="104489"/>
                  </a:lnTo>
                  <a:lnTo>
                    <a:pt x="13448470" y="145166"/>
                  </a:lnTo>
                  <a:lnTo>
                    <a:pt x="13425951" y="178379"/>
                  </a:lnTo>
                  <a:lnTo>
                    <a:pt x="13392555" y="200769"/>
                  </a:lnTo>
                  <a:lnTo>
                    <a:pt x="13351667" y="208978"/>
                  </a:lnTo>
                  <a:close/>
                </a:path>
              </a:pathLst>
            </a:custGeom>
            <a:solidFill>
              <a:srgbClr val="0D44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54804" y="7734719"/>
              <a:ext cx="13571855" cy="1682114"/>
            </a:xfrm>
            <a:custGeom>
              <a:avLst/>
              <a:gdLst/>
              <a:ahLst/>
              <a:cxnLst/>
              <a:rect l="l" t="t" r="r" b="b"/>
              <a:pathLst>
                <a:path w="13571855" h="1682115">
                  <a:moveTo>
                    <a:pt x="13571411" y="101600"/>
                  </a:moveTo>
                  <a:lnTo>
                    <a:pt x="13562787" y="63500"/>
                  </a:lnTo>
                  <a:lnTo>
                    <a:pt x="13561797" y="61899"/>
                  </a:lnTo>
                  <a:lnTo>
                    <a:pt x="13561797" y="153123"/>
                  </a:lnTo>
                  <a:lnTo>
                    <a:pt x="13561797" y="1358900"/>
                  </a:lnTo>
                  <a:lnTo>
                    <a:pt x="13553910" y="1397000"/>
                  </a:lnTo>
                  <a:lnTo>
                    <a:pt x="13532434" y="1422400"/>
                  </a:lnTo>
                  <a:lnTo>
                    <a:pt x="13500557" y="1447800"/>
                  </a:lnTo>
                  <a:lnTo>
                    <a:pt x="13461492" y="1460500"/>
                  </a:lnTo>
                  <a:lnTo>
                    <a:pt x="13474637" y="1460500"/>
                  </a:lnTo>
                  <a:lnTo>
                    <a:pt x="13461492" y="1463141"/>
                  </a:lnTo>
                  <a:lnTo>
                    <a:pt x="219532" y="1463141"/>
                  </a:lnTo>
                  <a:lnTo>
                    <a:pt x="219557" y="355600"/>
                  </a:lnTo>
                  <a:lnTo>
                    <a:pt x="219557" y="318770"/>
                  </a:lnTo>
                  <a:lnTo>
                    <a:pt x="219646" y="318325"/>
                  </a:lnTo>
                  <a:lnTo>
                    <a:pt x="219557" y="317893"/>
                  </a:lnTo>
                  <a:lnTo>
                    <a:pt x="219557" y="317500"/>
                  </a:lnTo>
                  <a:lnTo>
                    <a:pt x="215049" y="292100"/>
                  </a:lnTo>
                  <a:lnTo>
                    <a:pt x="210032" y="281711"/>
                  </a:lnTo>
                  <a:lnTo>
                    <a:pt x="210032" y="317893"/>
                  </a:lnTo>
                  <a:lnTo>
                    <a:pt x="210032" y="318770"/>
                  </a:lnTo>
                  <a:lnTo>
                    <a:pt x="210019" y="317893"/>
                  </a:lnTo>
                  <a:lnTo>
                    <a:pt x="210032" y="281711"/>
                  </a:lnTo>
                  <a:lnTo>
                    <a:pt x="209981" y="317703"/>
                  </a:lnTo>
                  <a:lnTo>
                    <a:pt x="202171" y="355600"/>
                  </a:lnTo>
                  <a:lnTo>
                    <a:pt x="180708" y="381000"/>
                  </a:lnTo>
                  <a:lnTo>
                    <a:pt x="157022" y="399897"/>
                  </a:lnTo>
                  <a:lnTo>
                    <a:pt x="157022" y="404749"/>
                  </a:lnTo>
                  <a:lnTo>
                    <a:pt x="148882" y="410210"/>
                  </a:lnTo>
                  <a:lnTo>
                    <a:pt x="120345" y="415950"/>
                  </a:lnTo>
                  <a:lnTo>
                    <a:pt x="152488" y="406400"/>
                  </a:lnTo>
                  <a:lnTo>
                    <a:pt x="157022" y="404749"/>
                  </a:lnTo>
                  <a:lnTo>
                    <a:pt x="157022" y="399897"/>
                  </a:lnTo>
                  <a:lnTo>
                    <a:pt x="148869" y="406400"/>
                  </a:lnTo>
                  <a:lnTo>
                    <a:pt x="114681" y="406400"/>
                  </a:lnTo>
                  <a:lnTo>
                    <a:pt x="114681" y="318325"/>
                  </a:lnTo>
                  <a:lnTo>
                    <a:pt x="118427" y="299808"/>
                  </a:lnTo>
                  <a:lnTo>
                    <a:pt x="128651" y="284708"/>
                  </a:lnTo>
                  <a:lnTo>
                    <a:pt x="143789" y="274535"/>
                  </a:lnTo>
                  <a:lnTo>
                    <a:pt x="162407" y="270802"/>
                  </a:lnTo>
                  <a:lnTo>
                    <a:pt x="180987" y="274535"/>
                  </a:lnTo>
                  <a:lnTo>
                    <a:pt x="196151" y="284734"/>
                  </a:lnTo>
                  <a:lnTo>
                    <a:pt x="206375" y="299847"/>
                  </a:lnTo>
                  <a:lnTo>
                    <a:pt x="209981" y="317703"/>
                  </a:lnTo>
                  <a:lnTo>
                    <a:pt x="209981" y="281609"/>
                  </a:lnTo>
                  <a:lnTo>
                    <a:pt x="202793" y="266700"/>
                  </a:lnTo>
                  <a:lnTo>
                    <a:pt x="192100" y="266700"/>
                  </a:lnTo>
                  <a:lnTo>
                    <a:pt x="185013" y="254000"/>
                  </a:lnTo>
                  <a:lnTo>
                    <a:pt x="140017" y="254000"/>
                  </a:lnTo>
                  <a:lnTo>
                    <a:pt x="121831" y="266700"/>
                  </a:lnTo>
                  <a:lnTo>
                    <a:pt x="109562" y="292100"/>
                  </a:lnTo>
                  <a:lnTo>
                    <a:pt x="105067" y="317500"/>
                  </a:lnTo>
                  <a:lnTo>
                    <a:pt x="105067" y="417715"/>
                  </a:lnTo>
                  <a:lnTo>
                    <a:pt x="105156" y="425488"/>
                  </a:lnTo>
                  <a:lnTo>
                    <a:pt x="107251" y="427583"/>
                  </a:lnTo>
                  <a:lnTo>
                    <a:pt x="109829" y="427583"/>
                  </a:lnTo>
                  <a:lnTo>
                    <a:pt x="133565" y="422821"/>
                  </a:lnTo>
                  <a:lnTo>
                    <a:pt x="152577" y="418998"/>
                  </a:lnTo>
                  <a:lnTo>
                    <a:pt x="187490" y="395592"/>
                  </a:lnTo>
                  <a:lnTo>
                    <a:pt x="210032" y="362331"/>
                  </a:lnTo>
                  <a:lnTo>
                    <a:pt x="210121" y="1562100"/>
                  </a:lnTo>
                  <a:lnTo>
                    <a:pt x="202247" y="1600200"/>
                  </a:lnTo>
                  <a:lnTo>
                    <a:pt x="180759" y="1638300"/>
                  </a:lnTo>
                  <a:lnTo>
                    <a:pt x="148882" y="1663700"/>
                  </a:lnTo>
                  <a:lnTo>
                    <a:pt x="70764" y="1663700"/>
                  </a:lnTo>
                  <a:lnTo>
                    <a:pt x="38887" y="1638300"/>
                  </a:lnTo>
                  <a:lnTo>
                    <a:pt x="17399" y="1600200"/>
                  </a:lnTo>
                  <a:lnTo>
                    <a:pt x="9525" y="1562100"/>
                  </a:lnTo>
                  <a:lnTo>
                    <a:pt x="9525" y="355600"/>
                  </a:lnTo>
                  <a:lnTo>
                    <a:pt x="32143" y="393700"/>
                  </a:lnTo>
                  <a:lnTo>
                    <a:pt x="67030" y="406400"/>
                  </a:lnTo>
                  <a:lnTo>
                    <a:pt x="105067" y="417715"/>
                  </a:lnTo>
                  <a:lnTo>
                    <a:pt x="105054" y="406400"/>
                  </a:lnTo>
                  <a:lnTo>
                    <a:pt x="70764" y="406400"/>
                  </a:lnTo>
                  <a:lnTo>
                    <a:pt x="38887" y="381000"/>
                  </a:lnTo>
                  <a:lnTo>
                    <a:pt x="17399" y="355600"/>
                  </a:lnTo>
                  <a:lnTo>
                    <a:pt x="9601" y="317919"/>
                  </a:lnTo>
                  <a:lnTo>
                    <a:pt x="17399" y="279501"/>
                  </a:lnTo>
                  <a:lnTo>
                    <a:pt x="38887" y="247764"/>
                  </a:lnTo>
                  <a:lnTo>
                    <a:pt x="70764" y="226364"/>
                  </a:lnTo>
                  <a:lnTo>
                    <a:pt x="109347" y="218605"/>
                  </a:lnTo>
                  <a:lnTo>
                    <a:pt x="112496" y="218605"/>
                  </a:lnTo>
                  <a:lnTo>
                    <a:pt x="13359194" y="218503"/>
                  </a:lnTo>
                  <a:lnTo>
                    <a:pt x="13361200" y="216509"/>
                  </a:lnTo>
                  <a:lnTo>
                    <a:pt x="13361213" y="215900"/>
                  </a:lnTo>
                  <a:lnTo>
                    <a:pt x="13456641" y="215900"/>
                  </a:lnTo>
                  <a:lnTo>
                    <a:pt x="13456641" y="216408"/>
                  </a:lnTo>
                  <a:lnTo>
                    <a:pt x="13458736" y="218503"/>
                  </a:lnTo>
                  <a:lnTo>
                    <a:pt x="13461492" y="218503"/>
                  </a:lnTo>
                  <a:lnTo>
                    <a:pt x="13485228" y="213741"/>
                  </a:lnTo>
                  <a:lnTo>
                    <a:pt x="13504253" y="209931"/>
                  </a:lnTo>
                  <a:lnTo>
                    <a:pt x="13539153" y="186524"/>
                  </a:lnTo>
                  <a:lnTo>
                    <a:pt x="13561797" y="153123"/>
                  </a:lnTo>
                  <a:lnTo>
                    <a:pt x="13561797" y="61899"/>
                  </a:lnTo>
                  <a:lnTo>
                    <a:pt x="13561009" y="60629"/>
                  </a:lnTo>
                  <a:lnTo>
                    <a:pt x="13561009" y="105422"/>
                  </a:lnTo>
                  <a:lnTo>
                    <a:pt x="13554012" y="139700"/>
                  </a:lnTo>
                  <a:lnTo>
                    <a:pt x="13532523" y="177800"/>
                  </a:lnTo>
                  <a:lnTo>
                    <a:pt x="13500646" y="190500"/>
                  </a:lnTo>
                  <a:lnTo>
                    <a:pt x="13490296" y="194335"/>
                  </a:lnTo>
                  <a:lnTo>
                    <a:pt x="13490296" y="203200"/>
                  </a:lnTo>
                  <a:lnTo>
                    <a:pt x="13482333" y="204800"/>
                  </a:lnTo>
                  <a:lnTo>
                    <a:pt x="13485330" y="203200"/>
                  </a:lnTo>
                  <a:lnTo>
                    <a:pt x="13490296" y="203200"/>
                  </a:lnTo>
                  <a:lnTo>
                    <a:pt x="13490296" y="194335"/>
                  </a:lnTo>
                  <a:lnTo>
                    <a:pt x="13466356" y="203200"/>
                  </a:lnTo>
                  <a:lnTo>
                    <a:pt x="13466356" y="127000"/>
                  </a:lnTo>
                  <a:lnTo>
                    <a:pt x="13466356" y="101600"/>
                  </a:lnTo>
                  <a:lnTo>
                    <a:pt x="13465582" y="105930"/>
                  </a:lnTo>
                  <a:lnTo>
                    <a:pt x="13466255" y="101600"/>
                  </a:lnTo>
                  <a:lnTo>
                    <a:pt x="13456831" y="101600"/>
                  </a:lnTo>
                  <a:lnTo>
                    <a:pt x="13456641" y="102895"/>
                  </a:lnTo>
                  <a:lnTo>
                    <a:pt x="13456641" y="139039"/>
                  </a:lnTo>
                  <a:lnTo>
                    <a:pt x="13456641" y="203200"/>
                  </a:lnTo>
                  <a:lnTo>
                    <a:pt x="13361289" y="203200"/>
                  </a:lnTo>
                  <a:lnTo>
                    <a:pt x="13361289" y="139039"/>
                  </a:lnTo>
                  <a:lnTo>
                    <a:pt x="13368439" y="149606"/>
                  </a:lnTo>
                  <a:lnTo>
                    <a:pt x="13386626" y="161823"/>
                  </a:lnTo>
                  <a:lnTo>
                    <a:pt x="13408914" y="166306"/>
                  </a:lnTo>
                  <a:lnTo>
                    <a:pt x="13449491" y="149606"/>
                  </a:lnTo>
                  <a:lnTo>
                    <a:pt x="13456641" y="139039"/>
                  </a:lnTo>
                  <a:lnTo>
                    <a:pt x="13456641" y="102895"/>
                  </a:lnTo>
                  <a:lnTo>
                    <a:pt x="13453174" y="126390"/>
                  </a:lnTo>
                  <a:lnTo>
                    <a:pt x="13453034" y="127063"/>
                  </a:lnTo>
                  <a:lnTo>
                    <a:pt x="13442861" y="139700"/>
                  </a:lnTo>
                  <a:lnTo>
                    <a:pt x="13427697" y="152400"/>
                  </a:lnTo>
                  <a:lnTo>
                    <a:pt x="13409105" y="152400"/>
                  </a:lnTo>
                  <a:lnTo>
                    <a:pt x="13390512" y="152400"/>
                  </a:lnTo>
                  <a:lnTo>
                    <a:pt x="13375348" y="139700"/>
                  </a:lnTo>
                  <a:lnTo>
                    <a:pt x="13365137" y="127000"/>
                  </a:lnTo>
                  <a:lnTo>
                    <a:pt x="13361962" y="105498"/>
                  </a:lnTo>
                  <a:lnTo>
                    <a:pt x="13369074" y="70446"/>
                  </a:lnTo>
                  <a:lnTo>
                    <a:pt x="13390550" y="38747"/>
                  </a:lnTo>
                  <a:lnTo>
                    <a:pt x="13422440" y="17360"/>
                  </a:lnTo>
                  <a:lnTo>
                    <a:pt x="13461492" y="9525"/>
                  </a:lnTo>
                  <a:lnTo>
                    <a:pt x="13500557" y="17360"/>
                  </a:lnTo>
                  <a:lnTo>
                    <a:pt x="13532434" y="38747"/>
                  </a:lnTo>
                  <a:lnTo>
                    <a:pt x="13553910" y="70446"/>
                  </a:lnTo>
                  <a:lnTo>
                    <a:pt x="13561009" y="105422"/>
                  </a:lnTo>
                  <a:lnTo>
                    <a:pt x="13561009" y="60629"/>
                  </a:lnTo>
                  <a:lnTo>
                    <a:pt x="13539254" y="25400"/>
                  </a:lnTo>
                  <a:lnTo>
                    <a:pt x="13504342" y="0"/>
                  </a:lnTo>
                  <a:lnTo>
                    <a:pt x="13461492" y="0"/>
                  </a:lnTo>
                  <a:lnTo>
                    <a:pt x="13418833" y="0"/>
                  </a:lnTo>
                  <a:lnTo>
                    <a:pt x="13383921" y="25400"/>
                  </a:lnTo>
                  <a:lnTo>
                    <a:pt x="13360387" y="63500"/>
                  </a:lnTo>
                  <a:lnTo>
                    <a:pt x="13351764" y="101600"/>
                  </a:lnTo>
                  <a:lnTo>
                    <a:pt x="13351764" y="106591"/>
                  </a:lnTo>
                  <a:lnTo>
                    <a:pt x="13351764" y="108826"/>
                  </a:lnTo>
                  <a:lnTo>
                    <a:pt x="13351675" y="109258"/>
                  </a:lnTo>
                  <a:lnTo>
                    <a:pt x="13351764" y="109702"/>
                  </a:lnTo>
                  <a:lnTo>
                    <a:pt x="13351764" y="203200"/>
                  </a:lnTo>
                  <a:lnTo>
                    <a:pt x="109829" y="203200"/>
                  </a:lnTo>
                  <a:lnTo>
                    <a:pt x="75793" y="213309"/>
                  </a:lnTo>
                  <a:lnTo>
                    <a:pt x="75793" y="215900"/>
                  </a:lnTo>
                  <a:lnTo>
                    <a:pt x="69062" y="217258"/>
                  </a:lnTo>
                  <a:lnTo>
                    <a:pt x="70764" y="215900"/>
                  </a:lnTo>
                  <a:lnTo>
                    <a:pt x="75793" y="215900"/>
                  </a:lnTo>
                  <a:lnTo>
                    <a:pt x="75793" y="213309"/>
                  </a:lnTo>
                  <a:lnTo>
                    <a:pt x="67068" y="215900"/>
                  </a:lnTo>
                  <a:lnTo>
                    <a:pt x="32156" y="228600"/>
                  </a:lnTo>
                  <a:lnTo>
                    <a:pt x="8623" y="266700"/>
                  </a:lnTo>
                  <a:lnTo>
                    <a:pt x="0" y="317500"/>
                  </a:lnTo>
                  <a:lnTo>
                    <a:pt x="0" y="318325"/>
                  </a:lnTo>
                  <a:lnTo>
                    <a:pt x="0" y="1562100"/>
                  </a:lnTo>
                  <a:lnTo>
                    <a:pt x="0" y="1572488"/>
                  </a:lnTo>
                  <a:lnTo>
                    <a:pt x="8610" y="1615008"/>
                  </a:lnTo>
                  <a:lnTo>
                    <a:pt x="32118" y="1649704"/>
                  </a:lnTo>
                  <a:lnTo>
                    <a:pt x="66967" y="1673059"/>
                  </a:lnTo>
                  <a:lnTo>
                    <a:pt x="109728" y="1681645"/>
                  </a:lnTo>
                  <a:lnTo>
                    <a:pt x="132994" y="1676971"/>
                  </a:lnTo>
                  <a:lnTo>
                    <a:pt x="152488" y="1673059"/>
                  </a:lnTo>
                  <a:lnTo>
                    <a:pt x="187388" y="1649653"/>
                  </a:lnTo>
                  <a:lnTo>
                    <a:pt x="210921" y="1614932"/>
                  </a:lnTo>
                  <a:lnTo>
                    <a:pt x="219532" y="1572488"/>
                  </a:lnTo>
                  <a:lnTo>
                    <a:pt x="219532" y="1562100"/>
                  </a:lnTo>
                  <a:lnTo>
                    <a:pt x="219557" y="1472666"/>
                  </a:lnTo>
                  <a:lnTo>
                    <a:pt x="13461492" y="1472666"/>
                  </a:lnTo>
                  <a:lnTo>
                    <a:pt x="13504253" y="1464081"/>
                  </a:lnTo>
                  <a:lnTo>
                    <a:pt x="13539153" y="1440675"/>
                  </a:lnTo>
                  <a:lnTo>
                    <a:pt x="13562686" y="1405953"/>
                  </a:lnTo>
                  <a:lnTo>
                    <a:pt x="13571322" y="1363408"/>
                  </a:lnTo>
                  <a:lnTo>
                    <a:pt x="13571322" y="1359293"/>
                  </a:lnTo>
                  <a:lnTo>
                    <a:pt x="13571411" y="1358900"/>
                  </a:lnTo>
                  <a:lnTo>
                    <a:pt x="13571411" y="10160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280211" y="7998238"/>
            <a:ext cx="1290955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12255500" algn="l"/>
              </a:tabLst>
            </a:pPr>
            <a:r>
              <a:rPr sz="3000" spc="-160" dirty="0">
                <a:solidFill>
                  <a:srgbClr val="FFFFFF"/>
                </a:solidFill>
                <a:latin typeface="Arial Black"/>
                <a:cs typeface="Arial Black"/>
              </a:rPr>
              <a:t>Collaborate</a:t>
            </a:r>
            <a:r>
              <a:rPr sz="300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sz="3000" spc="-20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14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300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25" dirty="0">
                <a:solidFill>
                  <a:srgbClr val="FFFFFF"/>
                </a:solidFill>
                <a:latin typeface="Arial Black"/>
                <a:cs typeface="Arial Black"/>
              </a:rPr>
              <a:t>presentation</a:t>
            </a:r>
            <a:r>
              <a:rPr sz="3000" spc="-20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40" dirty="0">
                <a:solidFill>
                  <a:srgbClr val="FFFFFF"/>
                </a:solidFill>
                <a:latin typeface="Arial Black"/>
                <a:cs typeface="Arial Black"/>
              </a:rPr>
              <a:t>deck</a:t>
            </a:r>
            <a:r>
              <a:rPr sz="3000" spc="-20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300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0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000" spc="-20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00" dirty="0">
                <a:solidFill>
                  <a:srgbClr val="FFFFFF"/>
                </a:solidFill>
                <a:latin typeface="Arial Black"/>
                <a:cs typeface="Arial Black"/>
              </a:rPr>
              <a:t>conclusions</a:t>
            </a:r>
            <a:r>
              <a:rPr sz="300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75" dirty="0">
                <a:solidFill>
                  <a:srgbClr val="FFFFFF"/>
                </a:solidFill>
                <a:latin typeface="Arial Black"/>
                <a:cs typeface="Arial Black"/>
              </a:rPr>
              <a:t>slide</a:t>
            </a:r>
            <a:r>
              <a:rPr sz="3000" spc="-20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000" dirty="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sz="3000" spc="-114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000" spc="-10" dirty="0">
                <a:solidFill>
                  <a:srgbClr val="FFFFFF"/>
                </a:solidFill>
                <a:latin typeface="Arial Black"/>
                <a:cs typeface="Arial Black"/>
              </a:rPr>
              <a:t>group</a:t>
            </a:r>
            <a:endParaRPr sz="3000">
              <a:latin typeface="Arial Black"/>
              <a:cs typeface="Arial Black"/>
            </a:endParaRPr>
          </a:p>
        </p:txBody>
      </p:sp>
      <p:pic>
        <p:nvPicPr>
          <p:cNvPr id="44" name="object 4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52770" y="9648376"/>
            <a:ext cx="3635228" cy="6386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8812275"/>
            <a:ext cx="17170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Hadoop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981190" cy="10287000"/>
            <a:chOff x="0" y="0"/>
            <a:chExt cx="698119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02992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254" y="2333823"/>
              <a:ext cx="5953909" cy="59539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94" y="2585043"/>
              <a:ext cx="5448769" cy="544877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59300" y="314325"/>
            <a:ext cx="714374" cy="7143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09921" y="1502664"/>
            <a:ext cx="5619749" cy="476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407574" y="497592"/>
            <a:ext cx="419099" cy="3524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95399" y="1350625"/>
            <a:ext cx="609599" cy="6857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9830" rIns="0" bIns="0" rtlCol="0">
            <a:spAutoFit/>
          </a:bodyPr>
          <a:lstStyle/>
          <a:p>
            <a:pPr marL="8460105">
              <a:lnSpc>
                <a:spcPct val="100000"/>
              </a:lnSpc>
              <a:spcBef>
                <a:spcPts val="100"/>
              </a:spcBef>
            </a:pPr>
            <a:r>
              <a:rPr b="0" spc="-525" dirty="0">
                <a:latin typeface="Arial Black"/>
                <a:cs typeface="Arial Black"/>
              </a:rPr>
              <a:t>DATA</a:t>
            </a:r>
            <a:r>
              <a:rPr b="0" spc="-405" dirty="0">
                <a:latin typeface="Arial Black"/>
                <a:cs typeface="Arial Black"/>
              </a:rPr>
              <a:t> </a:t>
            </a:r>
            <a:r>
              <a:rPr b="0" spc="-695" dirty="0">
                <a:latin typeface="Arial Black"/>
                <a:cs typeface="Arial Black"/>
              </a:rPr>
              <a:t>SOURCE</a:t>
            </a: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64755" y="9612476"/>
            <a:ext cx="257174" cy="2571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40413" y="9612476"/>
            <a:ext cx="257174" cy="2571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062694" y="9612476"/>
            <a:ext cx="266699" cy="2571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011259" y="9612476"/>
            <a:ext cx="257174" cy="2571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90574" y="1391474"/>
            <a:ext cx="609599" cy="5524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400858" y="2658199"/>
            <a:ext cx="7987030" cy="507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4225">
              <a:lnSpc>
                <a:spcPct val="100000"/>
              </a:lnSpc>
              <a:spcBef>
                <a:spcPts val="100"/>
              </a:spcBef>
            </a:pPr>
            <a:r>
              <a:rPr sz="3000" spc="90" dirty="0">
                <a:latin typeface="Tahoma"/>
                <a:cs typeface="Tahoma"/>
              </a:rPr>
              <a:t>Data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95" dirty="0">
                <a:latin typeface="Tahoma"/>
                <a:cs typeface="Tahoma"/>
              </a:rPr>
              <a:t>Expo</a:t>
            </a:r>
            <a:r>
              <a:rPr sz="3000" spc="-15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2009:</a:t>
            </a:r>
            <a:r>
              <a:rPr sz="3000" spc="-150" dirty="0">
                <a:latin typeface="Tahoma"/>
                <a:cs typeface="Tahoma"/>
              </a:rPr>
              <a:t> </a:t>
            </a:r>
            <a:r>
              <a:rPr sz="3000" spc="90" dirty="0">
                <a:latin typeface="Tahoma"/>
                <a:cs typeface="Tahoma"/>
              </a:rPr>
              <a:t>Airline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165" dirty="0">
                <a:latin typeface="Tahoma"/>
                <a:cs typeface="Tahoma"/>
              </a:rPr>
              <a:t>on</a:t>
            </a:r>
            <a:r>
              <a:rPr sz="3000" spc="-150" dirty="0">
                <a:latin typeface="Tahoma"/>
                <a:cs typeface="Tahoma"/>
              </a:rPr>
              <a:t> </a:t>
            </a:r>
            <a:r>
              <a:rPr sz="3000" spc="80" dirty="0">
                <a:latin typeface="Tahoma"/>
                <a:cs typeface="Tahoma"/>
              </a:rPr>
              <a:t>Time</a:t>
            </a:r>
            <a:r>
              <a:rPr sz="3000" spc="-150" dirty="0">
                <a:latin typeface="Tahoma"/>
                <a:cs typeface="Tahoma"/>
              </a:rPr>
              <a:t> </a:t>
            </a:r>
            <a:r>
              <a:rPr sz="3000" spc="70" dirty="0">
                <a:latin typeface="Tahoma"/>
                <a:cs typeface="Tahoma"/>
              </a:rPr>
              <a:t>Data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395"/>
              </a:spcBef>
            </a:pPr>
            <a:endParaRPr sz="3000">
              <a:latin typeface="Tahoma"/>
              <a:cs typeface="Tahoma"/>
            </a:endParaRPr>
          </a:p>
          <a:p>
            <a:pPr marL="279400">
              <a:lnSpc>
                <a:spcPct val="100000"/>
              </a:lnSpc>
            </a:pPr>
            <a:r>
              <a:rPr sz="3000" spc="50" dirty="0">
                <a:latin typeface="Tahoma"/>
                <a:cs typeface="Tahoma"/>
              </a:rPr>
              <a:t>The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100" dirty="0">
                <a:latin typeface="Tahoma"/>
                <a:cs typeface="Tahoma"/>
              </a:rPr>
              <a:t>data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110" dirty="0">
                <a:latin typeface="Tahoma"/>
                <a:cs typeface="Tahoma"/>
              </a:rPr>
              <a:t>represents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55" dirty="0">
                <a:latin typeface="Tahoma"/>
                <a:cs typeface="Tahoma"/>
              </a:rPr>
              <a:t>flight</a:t>
            </a:r>
            <a:r>
              <a:rPr sz="3000" spc="-150" dirty="0">
                <a:latin typeface="Tahoma"/>
                <a:cs typeface="Tahoma"/>
              </a:rPr>
              <a:t> </a:t>
            </a:r>
            <a:r>
              <a:rPr sz="3000" spc="80" dirty="0">
                <a:latin typeface="Tahoma"/>
                <a:cs typeface="Tahoma"/>
              </a:rPr>
              <a:t>arrival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105" dirty="0">
                <a:latin typeface="Tahoma"/>
                <a:cs typeface="Tahoma"/>
              </a:rPr>
              <a:t>and</a:t>
            </a:r>
            <a:endParaRPr sz="3000">
              <a:latin typeface="Tahoma"/>
              <a:cs typeface="Tahoma"/>
            </a:endParaRPr>
          </a:p>
          <a:p>
            <a:pPr marL="279400" marR="180340">
              <a:lnSpc>
                <a:spcPct val="100000"/>
              </a:lnSpc>
            </a:pPr>
            <a:r>
              <a:rPr sz="3000" spc="125" dirty="0">
                <a:latin typeface="Tahoma"/>
                <a:cs typeface="Tahoma"/>
              </a:rPr>
              <a:t>departure</a:t>
            </a:r>
            <a:r>
              <a:rPr sz="3000" spc="-150" dirty="0">
                <a:latin typeface="Tahoma"/>
                <a:cs typeface="Tahoma"/>
              </a:rPr>
              <a:t> </a:t>
            </a:r>
            <a:r>
              <a:rPr sz="3000" spc="85" dirty="0">
                <a:latin typeface="Tahoma"/>
                <a:cs typeface="Tahoma"/>
              </a:rPr>
              <a:t>details</a:t>
            </a:r>
            <a:r>
              <a:rPr sz="3000" spc="-150" dirty="0">
                <a:latin typeface="Tahoma"/>
                <a:cs typeface="Tahoma"/>
              </a:rPr>
              <a:t> </a:t>
            </a:r>
            <a:r>
              <a:rPr sz="3000" spc="120" dirty="0">
                <a:latin typeface="Tahoma"/>
                <a:cs typeface="Tahoma"/>
              </a:rPr>
              <a:t>for</a:t>
            </a:r>
            <a:r>
              <a:rPr sz="3000" spc="-150" dirty="0">
                <a:latin typeface="Tahoma"/>
                <a:cs typeface="Tahoma"/>
              </a:rPr>
              <a:t> </a:t>
            </a:r>
            <a:r>
              <a:rPr sz="3000" spc="65" dirty="0">
                <a:latin typeface="Tahoma"/>
                <a:cs typeface="Tahoma"/>
              </a:rPr>
              <a:t>all</a:t>
            </a:r>
            <a:r>
              <a:rPr sz="3000" spc="-150" dirty="0">
                <a:latin typeface="Tahoma"/>
                <a:cs typeface="Tahoma"/>
              </a:rPr>
              <a:t> </a:t>
            </a:r>
            <a:r>
              <a:rPr sz="3000" spc="120" dirty="0">
                <a:latin typeface="Tahoma"/>
                <a:cs typeface="Tahoma"/>
              </a:rPr>
              <a:t>commercial</a:t>
            </a:r>
            <a:r>
              <a:rPr sz="3000" spc="-145" dirty="0">
                <a:latin typeface="Tahoma"/>
                <a:cs typeface="Tahoma"/>
              </a:rPr>
              <a:t> </a:t>
            </a:r>
            <a:r>
              <a:rPr sz="3000" spc="55" dirty="0">
                <a:latin typeface="Tahoma"/>
                <a:cs typeface="Tahoma"/>
              </a:rPr>
              <a:t>flights </a:t>
            </a:r>
            <a:r>
              <a:rPr sz="3000" spc="105" dirty="0">
                <a:latin typeface="Tahoma"/>
                <a:cs typeface="Tahoma"/>
              </a:rPr>
              <a:t>within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110" dirty="0">
                <a:latin typeface="Tahoma"/>
                <a:cs typeface="Tahoma"/>
              </a:rPr>
              <a:t>the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90" dirty="0">
                <a:latin typeface="Tahoma"/>
                <a:cs typeface="Tahoma"/>
              </a:rPr>
              <a:t>USA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120" dirty="0">
                <a:latin typeface="Tahoma"/>
                <a:cs typeface="Tahoma"/>
              </a:rPr>
              <a:t>for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85" dirty="0">
                <a:latin typeface="Tahoma"/>
                <a:cs typeface="Tahoma"/>
              </a:rPr>
              <a:t>year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45" dirty="0">
                <a:latin typeface="Tahoma"/>
                <a:cs typeface="Tahoma"/>
              </a:rPr>
              <a:t>2005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75"/>
              </a:spcBef>
            </a:pPr>
            <a:endParaRPr sz="3000">
              <a:latin typeface="Tahoma"/>
              <a:cs typeface="Tahoma"/>
            </a:endParaRPr>
          </a:p>
          <a:p>
            <a:pPr marR="213360" algn="ctr">
              <a:lnSpc>
                <a:spcPct val="100000"/>
              </a:lnSpc>
              <a:spcBef>
                <a:spcPts val="5"/>
              </a:spcBef>
            </a:pPr>
            <a:r>
              <a:rPr sz="3000" spc="130" dirty="0">
                <a:latin typeface="Tahoma"/>
                <a:cs typeface="Tahoma"/>
              </a:rPr>
              <a:t>Download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70" dirty="0">
                <a:latin typeface="Tahoma"/>
                <a:cs typeface="Tahoma"/>
              </a:rPr>
              <a:t>Link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3000">
              <a:latin typeface="Tahoma"/>
              <a:cs typeface="Tahoma"/>
            </a:endParaRPr>
          </a:p>
          <a:p>
            <a:pPr marL="3539490" marR="5080" indent="-3527425">
              <a:lnSpc>
                <a:spcPct val="100000"/>
              </a:lnSpc>
            </a:pPr>
            <a:r>
              <a:rPr sz="3000" u="heavy" spc="-145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Data</a:t>
            </a:r>
            <a:r>
              <a:rPr sz="3000" u="heavy" spc="-215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 </a:t>
            </a:r>
            <a:r>
              <a:rPr sz="3000" u="heavy" spc="-26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Expo</a:t>
            </a:r>
            <a:r>
              <a:rPr sz="3000" u="heavy" spc="-21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 </a:t>
            </a:r>
            <a:r>
              <a:rPr sz="3000" u="heavy" spc="-27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2009:</a:t>
            </a:r>
            <a:r>
              <a:rPr sz="3000" u="heavy" spc="-21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 </a:t>
            </a:r>
            <a:r>
              <a:rPr sz="3000" u="heavy" spc="-14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Harward</a:t>
            </a:r>
            <a:r>
              <a:rPr sz="3000" u="heavy" spc="-21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 </a:t>
            </a:r>
            <a:r>
              <a:rPr sz="3000" u="heavy" spc="-4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-</a:t>
            </a:r>
            <a:r>
              <a:rPr sz="3000" u="heavy" spc="-215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 </a:t>
            </a:r>
            <a:r>
              <a:rPr sz="3000" u="heavy" spc="-125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Airline</a:t>
            </a:r>
            <a:r>
              <a:rPr sz="3000" u="heavy" spc="-21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 </a:t>
            </a:r>
            <a:r>
              <a:rPr sz="3000" u="heavy" spc="-10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on</a:t>
            </a:r>
            <a:r>
              <a:rPr sz="3000" u="heavy" spc="-21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 </a:t>
            </a:r>
            <a:r>
              <a:rPr sz="3000" u="heavy" spc="-13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Time</a:t>
            </a:r>
            <a:r>
              <a:rPr sz="3000" spc="-130" dirty="0">
                <a:solidFill>
                  <a:srgbClr val="00204A"/>
                </a:solidFill>
                <a:latin typeface="Arial Black"/>
                <a:cs typeface="Arial Black"/>
              </a:rPr>
              <a:t> </a:t>
            </a:r>
            <a:r>
              <a:rPr sz="3000" u="heavy" spc="-20" dirty="0">
                <a:solidFill>
                  <a:srgbClr val="00204A"/>
                </a:solidFill>
                <a:uFill>
                  <a:solidFill>
                    <a:srgbClr val="00204A"/>
                  </a:solidFill>
                </a:uFill>
                <a:latin typeface="Arial Black"/>
                <a:cs typeface="Arial Black"/>
              </a:rPr>
              <a:t>Data</a:t>
            </a:r>
            <a:endParaRPr sz="3000">
              <a:latin typeface="Arial Black"/>
              <a:cs typeface="Arial Black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11793" y="9440817"/>
            <a:ext cx="228599" cy="3524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615786" y="7830474"/>
            <a:ext cx="13554074" cy="15716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1633395"/>
            <a:ext cx="1409699" cy="180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58563" y="0"/>
            <a:ext cx="2629435" cy="10286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793" y="9745617"/>
            <a:ext cx="228599" cy="3524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800" y="505574"/>
            <a:ext cx="1372996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480" dirty="0">
                <a:solidFill>
                  <a:srgbClr val="FFFFFF"/>
                </a:solidFill>
                <a:latin typeface="Arial Black"/>
                <a:cs typeface="Arial Black"/>
              </a:rPr>
              <a:t>Steps</a:t>
            </a:r>
            <a:r>
              <a:rPr b="0" spc="-4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100" dirty="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b="0" spc="-4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280" dirty="0">
                <a:solidFill>
                  <a:srgbClr val="FFFFFF"/>
                </a:solidFill>
                <a:latin typeface="Arial Black"/>
                <a:cs typeface="Arial Black"/>
              </a:rPr>
              <a:t>working</a:t>
            </a:r>
            <a:r>
              <a:rPr b="0" spc="-4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225" dirty="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b="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265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b="0" spc="-4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13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b="0" spc="-4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325" dirty="0">
                <a:solidFill>
                  <a:srgbClr val="FFFFFF"/>
                </a:solidFill>
                <a:latin typeface="Arial Black"/>
                <a:cs typeface="Arial Black"/>
              </a:rPr>
              <a:t>Hadoop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9149" y="2096788"/>
            <a:ext cx="14648180" cy="650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620" indent="-305435">
              <a:lnSpc>
                <a:spcPts val="3100"/>
              </a:lnSpc>
              <a:spcBef>
                <a:spcPts val="100"/>
              </a:spcBef>
              <a:buAutoNum type="arabicPeriod"/>
              <a:tabLst>
                <a:tab pos="388620" algn="l"/>
              </a:tabLst>
            </a:pP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hdfs</a:t>
            </a:r>
            <a:r>
              <a:rPr sz="2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dfs</a:t>
            </a:r>
            <a:r>
              <a:rPr sz="2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mkdir</a:t>
            </a:r>
            <a:r>
              <a:rPr sz="2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/user/hive/warehouse</a:t>
            </a:r>
            <a:r>
              <a:rPr sz="2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DE58"/>
                </a:solidFill>
                <a:latin typeface="Microsoft Sans Serif"/>
                <a:cs typeface="Microsoft Sans Serif"/>
              </a:rPr>
              <a:t>Creating</a:t>
            </a:r>
            <a:r>
              <a:rPr sz="2600" spc="35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DE58"/>
                </a:solidFill>
                <a:latin typeface="Microsoft Sans Serif"/>
                <a:cs typeface="Microsoft Sans Serif"/>
              </a:rPr>
              <a:t>directory</a:t>
            </a:r>
            <a:endParaRPr sz="2600">
              <a:latin typeface="Microsoft Sans Serif"/>
              <a:cs typeface="Microsoft Sans Serif"/>
            </a:endParaRPr>
          </a:p>
          <a:p>
            <a:pPr marL="387985" marR="5080" indent="-305435">
              <a:lnSpc>
                <a:spcPts val="3080"/>
              </a:lnSpc>
              <a:spcBef>
                <a:spcPts val="110"/>
              </a:spcBef>
              <a:buAutoNum type="arabicPeriod"/>
              <a:tabLst>
                <a:tab pos="389255" algn="l"/>
              </a:tabLst>
            </a:pP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hdfs</a:t>
            </a:r>
            <a:r>
              <a:rPr sz="2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dfs</a:t>
            </a:r>
            <a:r>
              <a:rPr sz="2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chmod</a:t>
            </a: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g+w</a:t>
            </a:r>
            <a:r>
              <a:rPr sz="2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/user/hive/warehouse</a:t>
            </a: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DE58"/>
                </a:solidFill>
                <a:latin typeface="Microsoft Sans Serif"/>
                <a:cs typeface="Microsoft Sans Serif"/>
              </a:rPr>
              <a:t>Command</a:t>
            </a:r>
            <a:r>
              <a:rPr sz="2600" spc="-25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FFDE58"/>
                </a:solidFill>
                <a:latin typeface="Microsoft Sans Serif"/>
                <a:cs typeface="Microsoft Sans Serif"/>
              </a:rPr>
              <a:t>to</a:t>
            </a:r>
            <a:r>
              <a:rPr sz="2600" spc="-30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DE58"/>
                </a:solidFill>
                <a:latin typeface="Microsoft Sans Serif"/>
                <a:cs typeface="Microsoft Sans Serif"/>
              </a:rPr>
              <a:t>change</a:t>
            </a:r>
            <a:r>
              <a:rPr sz="2600" spc="-25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DE58"/>
                </a:solidFill>
                <a:latin typeface="Microsoft Sans Serif"/>
                <a:cs typeface="Microsoft Sans Serif"/>
              </a:rPr>
              <a:t>the</a:t>
            </a:r>
            <a:r>
              <a:rPr sz="2600" spc="-30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DE58"/>
                </a:solidFill>
                <a:latin typeface="Microsoft Sans Serif"/>
                <a:cs typeface="Microsoft Sans Serif"/>
              </a:rPr>
              <a:t>permissions</a:t>
            </a:r>
            <a:r>
              <a:rPr sz="2600" spc="-25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55" dirty="0">
                <a:solidFill>
                  <a:srgbClr val="FFDE58"/>
                </a:solidFill>
                <a:latin typeface="Microsoft Sans Serif"/>
                <a:cs typeface="Microsoft Sans Serif"/>
              </a:rPr>
              <a:t>of</a:t>
            </a:r>
            <a:r>
              <a:rPr sz="2600" spc="-30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DE58"/>
                </a:solidFill>
                <a:latin typeface="Microsoft Sans Serif"/>
                <a:cs typeface="Microsoft Sans Serif"/>
              </a:rPr>
              <a:t>a</a:t>
            </a:r>
            <a:r>
              <a:rPr sz="2600" spc="-30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DE58"/>
                </a:solidFill>
                <a:latin typeface="Microsoft Sans Serif"/>
                <a:cs typeface="Microsoft Sans Serif"/>
              </a:rPr>
              <a:t>directory 	</a:t>
            </a:r>
            <a:r>
              <a:rPr sz="2600" dirty="0">
                <a:solidFill>
                  <a:srgbClr val="FFDE58"/>
                </a:solidFill>
                <a:latin typeface="Microsoft Sans Serif"/>
                <a:cs typeface="Microsoft Sans Serif"/>
              </a:rPr>
              <a:t>in</a:t>
            </a:r>
            <a:r>
              <a:rPr sz="2600" spc="-5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FFDE58"/>
                </a:solidFill>
                <a:latin typeface="Microsoft Sans Serif"/>
                <a:cs typeface="Microsoft Sans Serif"/>
              </a:rPr>
              <a:t>HDFS</a:t>
            </a:r>
            <a:endParaRPr sz="2600">
              <a:latin typeface="Microsoft Sans Serif"/>
              <a:cs typeface="Microsoft Sans Serif"/>
            </a:endParaRPr>
          </a:p>
          <a:p>
            <a:pPr marL="305435" marR="4108450" indent="-305435" algn="ctr">
              <a:lnSpc>
                <a:spcPts val="2950"/>
              </a:lnSpc>
              <a:buAutoNum type="arabicPeriod"/>
              <a:tabLst>
                <a:tab pos="305435" algn="l"/>
              </a:tabLst>
            </a:pPr>
            <a:r>
              <a:rPr sz="2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wget</a:t>
            </a:r>
            <a:r>
              <a:rPr sz="2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https://dataverse.harvard.edu/api/access/datafile/:persistentId?</a:t>
            </a:r>
            <a:endParaRPr sz="2600">
              <a:latin typeface="Microsoft Sans Serif"/>
              <a:cs typeface="Microsoft Sans Serif"/>
            </a:endParaRPr>
          </a:p>
          <a:p>
            <a:pPr marR="1053465" algn="ctr">
              <a:lnSpc>
                <a:spcPts val="3075"/>
              </a:lnSpc>
              <a:tabLst>
                <a:tab pos="7348220" algn="l"/>
              </a:tabLst>
            </a:pP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persistentId=doi:10.7910/DVN/HG7NV7/JTFT25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1C232"/>
                </a:solidFill>
                <a:latin typeface="Microsoft Sans Serif"/>
                <a:cs typeface="Microsoft Sans Serif"/>
              </a:rPr>
              <a:t>Command</a:t>
            </a:r>
            <a:r>
              <a:rPr sz="2600" spc="5" dirty="0">
                <a:solidFill>
                  <a:srgbClr val="F1C232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F1C232"/>
                </a:solidFill>
                <a:latin typeface="Microsoft Sans Serif"/>
                <a:cs typeface="Microsoft Sans Serif"/>
              </a:rPr>
              <a:t>to</a:t>
            </a:r>
            <a:r>
              <a:rPr sz="2600" spc="5" dirty="0">
                <a:solidFill>
                  <a:srgbClr val="F1C23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1C232"/>
                </a:solidFill>
                <a:latin typeface="Microsoft Sans Serif"/>
                <a:cs typeface="Microsoft Sans Serif"/>
              </a:rPr>
              <a:t>upload</a:t>
            </a:r>
            <a:r>
              <a:rPr sz="2600" spc="10" dirty="0">
                <a:solidFill>
                  <a:srgbClr val="F1C23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1C232"/>
                </a:solidFill>
                <a:latin typeface="Microsoft Sans Serif"/>
                <a:cs typeface="Microsoft Sans Serif"/>
              </a:rPr>
              <a:t>data</a:t>
            </a:r>
            <a:r>
              <a:rPr sz="2600" spc="5" dirty="0">
                <a:solidFill>
                  <a:srgbClr val="F1C232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F1C232"/>
                </a:solidFill>
                <a:latin typeface="Microsoft Sans Serif"/>
                <a:cs typeface="Microsoft Sans Serif"/>
              </a:rPr>
              <a:t>with</a:t>
            </a:r>
            <a:r>
              <a:rPr sz="2600" spc="5" dirty="0">
                <a:solidFill>
                  <a:srgbClr val="F1C232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F1C232"/>
                </a:solidFill>
                <a:latin typeface="Microsoft Sans Serif"/>
                <a:cs typeface="Microsoft Sans Serif"/>
              </a:rPr>
              <a:t>URL</a:t>
            </a:r>
            <a:endParaRPr sz="2600">
              <a:latin typeface="Microsoft Sans Serif"/>
              <a:cs typeface="Microsoft Sans Serif"/>
            </a:endParaRPr>
          </a:p>
          <a:p>
            <a:pPr marL="83185" marR="4192270" indent="305435" algn="ctr">
              <a:lnSpc>
                <a:spcPts val="3080"/>
              </a:lnSpc>
              <a:spcBef>
                <a:spcPts val="114"/>
              </a:spcBef>
              <a:buAutoNum type="arabicPeriod" startAt="4"/>
              <a:tabLst>
                <a:tab pos="388620" algn="l"/>
              </a:tabLst>
            </a:pPr>
            <a:r>
              <a:rPr sz="2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wget</a:t>
            </a:r>
            <a:r>
              <a:rPr sz="2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https://dataverse.harvard.edu/api/access/datafile/:persistentId?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persistentId=doi:10.7910/DVN/HG7NV7/XTPZZY</a:t>
            </a:r>
            <a:r>
              <a:rPr sz="2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DE58"/>
                </a:solidFill>
                <a:latin typeface="Microsoft Sans Serif"/>
                <a:cs typeface="Microsoft Sans Serif"/>
              </a:rPr>
              <a:t>Data</a:t>
            </a:r>
            <a:r>
              <a:rPr sz="2600" spc="120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FFDE58"/>
                </a:solidFill>
                <a:latin typeface="Microsoft Sans Serif"/>
                <a:cs typeface="Microsoft Sans Serif"/>
              </a:rPr>
              <a:t>Airports</a:t>
            </a:r>
            <a:endParaRPr sz="2600">
              <a:latin typeface="Microsoft Sans Serif"/>
              <a:cs typeface="Microsoft Sans Serif"/>
            </a:endParaRPr>
          </a:p>
          <a:p>
            <a:pPr marL="305435" marR="4108450" indent="-305435" algn="ctr">
              <a:lnSpc>
                <a:spcPts val="2950"/>
              </a:lnSpc>
              <a:buAutoNum type="arabicPeriod" startAt="4"/>
              <a:tabLst>
                <a:tab pos="305435" algn="l"/>
              </a:tabLst>
            </a:pPr>
            <a:r>
              <a:rPr sz="2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wget</a:t>
            </a:r>
            <a:r>
              <a:rPr sz="2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https://dataverse.harvard.edu/api/access/datafile/:persistentId?</a:t>
            </a:r>
            <a:endParaRPr sz="2600">
              <a:latin typeface="Microsoft Sans Serif"/>
              <a:cs typeface="Microsoft Sans Serif"/>
            </a:endParaRPr>
          </a:p>
          <a:p>
            <a:pPr marR="4094479" algn="ctr">
              <a:lnSpc>
                <a:spcPts val="3095"/>
              </a:lnSpc>
            </a:pPr>
            <a:r>
              <a:rPr sz="2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persistentId=doi:10.7910/DVN/HG7NV7/3NOǪ6Ǫ</a:t>
            </a:r>
            <a:r>
              <a:rPr sz="26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6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FFDE58"/>
                </a:solidFill>
                <a:latin typeface="Microsoft Sans Serif"/>
                <a:cs typeface="Microsoft Sans Serif"/>
              </a:rPr>
              <a:t>Data</a:t>
            </a:r>
            <a:r>
              <a:rPr sz="2600" spc="175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DE58"/>
                </a:solidFill>
                <a:latin typeface="Microsoft Sans Serif"/>
                <a:cs typeface="Microsoft Sans Serif"/>
              </a:rPr>
              <a:t>Carriers</a:t>
            </a:r>
            <a:endParaRPr sz="2600">
              <a:latin typeface="Microsoft Sans Serif"/>
              <a:cs typeface="Microsoft Sans Serif"/>
            </a:endParaRPr>
          </a:p>
          <a:p>
            <a:pPr marL="305435" marR="48895" indent="-305435" algn="ctr">
              <a:lnSpc>
                <a:spcPct val="100000"/>
              </a:lnSpc>
              <a:spcBef>
                <a:spcPts val="180"/>
              </a:spcBef>
              <a:buAutoNum type="arabicPeriod" startAt="6"/>
              <a:tabLst>
                <a:tab pos="305435" algn="l"/>
              </a:tabLst>
            </a:pP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mv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\:persistentId?persistentId=doi:10.7910%2FDVN%2FHG7NV7%2FJTFT25</a:t>
            </a:r>
            <a:r>
              <a:rPr sz="2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datayear.csv.bz2</a:t>
            </a:r>
            <a:endParaRPr sz="2600">
              <a:latin typeface="Microsoft Sans Serif"/>
              <a:cs typeface="Microsoft Sans Serif"/>
            </a:endParaRPr>
          </a:p>
          <a:p>
            <a:pPr marR="9718040" algn="ctr">
              <a:lnSpc>
                <a:spcPct val="100000"/>
              </a:lnSpc>
              <a:spcBef>
                <a:spcPts val="405"/>
              </a:spcBef>
            </a:pPr>
            <a:r>
              <a:rPr sz="26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DE58"/>
                </a:solidFill>
                <a:latin typeface="Microsoft Sans Serif"/>
                <a:cs typeface="Microsoft Sans Serif"/>
              </a:rPr>
              <a:t>Creating</a:t>
            </a:r>
            <a:r>
              <a:rPr sz="2600" spc="-20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DE58"/>
                </a:solidFill>
                <a:latin typeface="Microsoft Sans Serif"/>
                <a:cs typeface="Microsoft Sans Serif"/>
              </a:rPr>
              <a:t>alias</a:t>
            </a:r>
            <a:r>
              <a:rPr sz="2600" spc="-25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55" dirty="0">
                <a:solidFill>
                  <a:srgbClr val="FFDE58"/>
                </a:solidFill>
                <a:latin typeface="Microsoft Sans Serif"/>
                <a:cs typeface="Microsoft Sans Serif"/>
              </a:rPr>
              <a:t>for</a:t>
            </a:r>
            <a:r>
              <a:rPr sz="2600" spc="-20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DE58"/>
                </a:solidFill>
                <a:latin typeface="Microsoft Sans Serif"/>
                <a:cs typeface="Microsoft Sans Serif"/>
              </a:rPr>
              <a:t>directory</a:t>
            </a:r>
            <a:endParaRPr sz="2600">
              <a:latin typeface="Microsoft Sans Serif"/>
              <a:cs typeface="Microsoft Sans Serif"/>
            </a:endParaRPr>
          </a:p>
          <a:p>
            <a:pPr marL="388620" indent="-305435">
              <a:lnSpc>
                <a:spcPct val="100000"/>
              </a:lnSpc>
              <a:spcBef>
                <a:spcPts val="180"/>
              </a:spcBef>
              <a:buAutoNum type="arabicPeriod" startAt="7"/>
              <a:tabLst>
                <a:tab pos="388620" algn="l"/>
              </a:tabLst>
            </a:pP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bzip2</a:t>
            </a:r>
            <a:r>
              <a:rPr sz="2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datayear.csv.bz2</a:t>
            </a:r>
            <a:r>
              <a:rPr sz="2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DE58"/>
                </a:solidFill>
                <a:latin typeface="Microsoft Sans Serif"/>
                <a:cs typeface="Microsoft Sans Serif"/>
              </a:rPr>
              <a:t>Command</a:t>
            </a:r>
            <a:r>
              <a:rPr sz="2600" spc="-15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55" dirty="0">
                <a:solidFill>
                  <a:srgbClr val="FFDE58"/>
                </a:solidFill>
                <a:latin typeface="Microsoft Sans Serif"/>
                <a:cs typeface="Microsoft Sans Serif"/>
              </a:rPr>
              <a:t>for</a:t>
            </a:r>
            <a:r>
              <a:rPr sz="2600" spc="-15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DE58"/>
                </a:solidFill>
                <a:latin typeface="Microsoft Sans Serif"/>
                <a:cs typeface="Microsoft Sans Serif"/>
              </a:rPr>
              <a:t>unzipping</a:t>
            </a:r>
            <a:r>
              <a:rPr sz="2600" spc="-15" dirty="0">
                <a:solidFill>
                  <a:srgbClr val="FFDE58"/>
                </a:solidFill>
                <a:latin typeface="Microsoft Sans Serif"/>
                <a:cs typeface="Microsoft Sans Serif"/>
              </a:rPr>
              <a:t> </a:t>
            </a:r>
            <a:r>
              <a:rPr sz="2600" spc="35" dirty="0">
                <a:solidFill>
                  <a:srgbClr val="FFDE58"/>
                </a:solidFill>
                <a:latin typeface="Microsoft Sans Serif"/>
                <a:cs typeface="Microsoft Sans Serif"/>
              </a:rPr>
              <a:t>file</a:t>
            </a:r>
            <a:endParaRPr sz="2600">
              <a:latin typeface="Microsoft Sans Serif"/>
              <a:cs typeface="Microsoft Sans Serif"/>
            </a:endParaRPr>
          </a:p>
          <a:p>
            <a:pPr marL="388620" indent="-305435">
              <a:lnSpc>
                <a:spcPct val="100000"/>
              </a:lnSpc>
              <a:spcBef>
                <a:spcPts val="180"/>
              </a:spcBef>
              <a:buAutoNum type="arabicPeriod" startAt="7"/>
              <a:tabLst>
                <a:tab pos="388620" algn="l"/>
              </a:tabLst>
            </a:pP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mv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\:persistentId?persistentId=doi:10.7910%2FDVN%2FHG7NV7%2FXTPZZY</a:t>
            </a:r>
            <a:r>
              <a:rPr sz="2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airports.csv</a:t>
            </a:r>
            <a:endParaRPr sz="2600">
              <a:latin typeface="Microsoft Sans Serif"/>
              <a:cs typeface="Microsoft Sans Serif"/>
            </a:endParaRPr>
          </a:p>
          <a:p>
            <a:pPr marL="12700" marR="662940" indent="375920">
              <a:lnSpc>
                <a:spcPct val="105800"/>
              </a:lnSpc>
              <a:spcBef>
                <a:spcPts val="225"/>
              </a:spcBef>
              <a:buAutoNum type="arabicPeriod" startAt="7"/>
              <a:tabLst>
                <a:tab pos="388620" algn="l"/>
              </a:tabLst>
            </a:pPr>
            <a:r>
              <a:rPr sz="2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mv</a:t>
            </a:r>
            <a:r>
              <a:rPr sz="2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\:persistentId?persistentId=doi:10.7910%2FDVN%2FHG7NV7%2F3NOǪ6Ǫ</a:t>
            </a:r>
            <a:r>
              <a:rPr sz="2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airlines.csv </a:t>
            </a:r>
            <a:r>
              <a:rPr sz="2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6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600" spc="-129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sed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hive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command</a:t>
            </a:r>
            <a:r>
              <a:rPr sz="2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navigate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hive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shell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performing</a:t>
            </a:r>
            <a:r>
              <a:rPr sz="2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SǪL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query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2600">
              <a:latin typeface="Microsoft Sans Serif"/>
              <a:cs typeface="Microsoft Sans Serif"/>
            </a:endParaRPr>
          </a:p>
          <a:p>
            <a:pPr marL="389255">
              <a:lnSpc>
                <a:spcPts val="3075"/>
              </a:lnSpc>
            </a:pP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ingesting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cvs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tables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6254" y="497574"/>
              <a:ext cx="419099" cy="352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1182045"/>
            <a:ext cx="1409699" cy="180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39627" y="0"/>
            <a:ext cx="1848372" cy="10286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793" y="9745617"/>
            <a:ext cx="228599" cy="3524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6254" y="497574"/>
              <a:ext cx="419099" cy="3524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8274" y="1313313"/>
            <a:ext cx="31680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FFDE58"/>
                </a:solidFill>
                <a:latin typeface="Trebuchet MS"/>
                <a:cs typeface="Trebuchet MS"/>
              </a:rPr>
              <a:t>Displayed</a:t>
            </a:r>
            <a:r>
              <a:rPr sz="2600" b="1" spc="85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2600" b="1" spc="75" dirty="0">
                <a:solidFill>
                  <a:srgbClr val="FFDE58"/>
                </a:solidFill>
                <a:latin typeface="Trebuchet MS"/>
                <a:cs typeface="Trebuchet MS"/>
              </a:rPr>
              <a:t>Data</a:t>
            </a:r>
            <a:r>
              <a:rPr sz="2600" b="1" spc="90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2600" b="1" spc="-20" dirty="0">
                <a:solidFill>
                  <a:srgbClr val="FFDE58"/>
                </a:solidFill>
                <a:latin typeface="Trebuchet MS"/>
                <a:cs typeface="Trebuchet MS"/>
              </a:rPr>
              <a:t>Year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2387" y="1861825"/>
            <a:ext cx="16135361" cy="7619999"/>
            <a:chOff x="152387" y="1861825"/>
            <a:chExt cx="16135361" cy="7619999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399" y="1861825"/>
              <a:ext cx="16135349" cy="76199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2387" y="3348367"/>
              <a:ext cx="2399030" cy="3374390"/>
            </a:xfrm>
            <a:custGeom>
              <a:avLst/>
              <a:gdLst/>
              <a:ahLst/>
              <a:cxnLst/>
              <a:rect l="l" t="t" r="r" b="b"/>
              <a:pathLst>
                <a:path w="2399030" h="3374390">
                  <a:moveTo>
                    <a:pt x="2267216" y="0"/>
                  </a:moveTo>
                  <a:lnTo>
                    <a:pt x="0" y="0"/>
                  </a:lnTo>
                  <a:lnTo>
                    <a:pt x="0" y="249415"/>
                  </a:lnTo>
                  <a:lnTo>
                    <a:pt x="2267216" y="249415"/>
                  </a:lnTo>
                  <a:lnTo>
                    <a:pt x="2267216" y="0"/>
                  </a:lnTo>
                  <a:close/>
                </a:path>
                <a:path w="2399030" h="3374390">
                  <a:moveTo>
                    <a:pt x="2398661" y="2495321"/>
                  </a:moveTo>
                  <a:lnTo>
                    <a:pt x="0" y="2495321"/>
                  </a:lnTo>
                  <a:lnTo>
                    <a:pt x="0" y="3373793"/>
                  </a:lnTo>
                  <a:lnTo>
                    <a:pt x="2398661" y="3373793"/>
                  </a:lnTo>
                  <a:lnTo>
                    <a:pt x="2398661" y="2495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8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FFFFFF"/>
                </a:solidFill>
              </a:rPr>
              <a:t>Year</a:t>
            </a:r>
            <a:r>
              <a:rPr spc="-240" dirty="0">
                <a:solidFill>
                  <a:srgbClr val="FFFFFF"/>
                </a:solidFill>
              </a:rPr>
              <a:t> </a:t>
            </a:r>
            <a:r>
              <a:rPr spc="60" dirty="0">
                <a:solidFill>
                  <a:srgbClr val="FFFFFF"/>
                </a:solidFill>
              </a:rPr>
              <a:t>2005</a:t>
            </a:r>
            <a:r>
              <a:rPr spc="-240" dirty="0">
                <a:solidFill>
                  <a:srgbClr val="FFFFFF"/>
                </a:solidFill>
              </a:rPr>
              <a:t> </a:t>
            </a:r>
            <a:r>
              <a:rPr spc="165" dirty="0">
                <a:solidFill>
                  <a:srgbClr val="FFFFFF"/>
                </a:solidFill>
              </a:rPr>
              <a:t>Data</a:t>
            </a:r>
            <a:r>
              <a:rPr spc="-235" dirty="0">
                <a:solidFill>
                  <a:srgbClr val="FFFFFF"/>
                </a:solidFill>
              </a:rPr>
              <a:t> </a:t>
            </a:r>
            <a:r>
              <a:rPr spc="55" dirty="0">
                <a:solidFill>
                  <a:srgbClr val="FFFFFF"/>
                </a:solidFill>
              </a:rPr>
              <a:t>uploading</a:t>
            </a:r>
            <a:r>
              <a:rPr spc="-240" dirty="0">
                <a:solidFill>
                  <a:srgbClr val="FFFFFF"/>
                </a:solidFill>
              </a:rPr>
              <a:t> </a:t>
            </a:r>
            <a:r>
              <a:rPr spc="-45" dirty="0">
                <a:solidFill>
                  <a:srgbClr val="FFFFFF"/>
                </a:solidFill>
              </a:rPr>
              <a:t>in</a:t>
            </a:r>
            <a:r>
              <a:rPr spc="-240" dirty="0">
                <a:solidFill>
                  <a:srgbClr val="FFFFFF"/>
                </a:solidFill>
              </a:rPr>
              <a:t> </a:t>
            </a:r>
            <a:r>
              <a:rPr spc="114" dirty="0">
                <a:solidFill>
                  <a:srgbClr val="FFFFFF"/>
                </a:solidFill>
              </a:rPr>
              <a:t>Hadoop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1028696"/>
            <a:ext cx="1409699" cy="180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39655" y="0"/>
            <a:ext cx="1648344" cy="10286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793" y="9745617"/>
            <a:ext cx="228599" cy="3524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FFFFFF"/>
                </a:solidFill>
              </a:rPr>
              <a:t>Year</a:t>
            </a:r>
            <a:r>
              <a:rPr spc="-240" dirty="0">
                <a:solidFill>
                  <a:srgbClr val="FFFFFF"/>
                </a:solidFill>
              </a:rPr>
              <a:t> </a:t>
            </a:r>
            <a:r>
              <a:rPr spc="60" dirty="0">
                <a:solidFill>
                  <a:srgbClr val="FFFFFF"/>
                </a:solidFill>
              </a:rPr>
              <a:t>2005</a:t>
            </a:r>
            <a:r>
              <a:rPr spc="-240" dirty="0">
                <a:solidFill>
                  <a:srgbClr val="FFFFFF"/>
                </a:solidFill>
              </a:rPr>
              <a:t> </a:t>
            </a:r>
            <a:r>
              <a:rPr spc="165" dirty="0">
                <a:solidFill>
                  <a:srgbClr val="FFFFFF"/>
                </a:solidFill>
              </a:rPr>
              <a:t>Data</a:t>
            </a:r>
            <a:r>
              <a:rPr spc="-240" dirty="0">
                <a:solidFill>
                  <a:srgbClr val="FFFFFF"/>
                </a:solidFill>
              </a:rPr>
              <a:t> </a:t>
            </a:r>
            <a:r>
              <a:rPr spc="100" dirty="0">
                <a:solidFill>
                  <a:srgbClr val="FFFFFF"/>
                </a:solidFill>
              </a:rPr>
              <a:t>Uploading</a:t>
            </a:r>
            <a:r>
              <a:rPr spc="-235" dirty="0">
                <a:solidFill>
                  <a:srgbClr val="FFFFFF"/>
                </a:solidFill>
              </a:rPr>
              <a:t> </a:t>
            </a:r>
            <a:r>
              <a:rPr spc="-45" dirty="0">
                <a:solidFill>
                  <a:srgbClr val="FFFFFF"/>
                </a:solidFill>
              </a:rPr>
              <a:t>in</a:t>
            </a:r>
            <a:r>
              <a:rPr spc="-24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Table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0224" y="1253988"/>
            <a:ext cx="44926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FFDE58"/>
                </a:solidFill>
                <a:latin typeface="Trebuchet MS"/>
                <a:cs typeface="Trebuchet MS"/>
              </a:rPr>
              <a:t>Displayed</a:t>
            </a:r>
            <a:r>
              <a:rPr sz="2600" b="1" spc="-25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2600" b="1" spc="75" dirty="0">
                <a:solidFill>
                  <a:srgbClr val="FFDE58"/>
                </a:solidFill>
                <a:latin typeface="Trebuchet MS"/>
                <a:cs typeface="Trebuchet MS"/>
              </a:rPr>
              <a:t>Data</a:t>
            </a:r>
            <a:r>
              <a:rPr sz="2600" b="1" spc="-25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2600" b="1" spc="-35" dirty="0">
                <a:solidFill>
                  <a:srgbClr val="FFDE58"/>
                </a:solidFill>
                <a:latin typeface="Trebuchet MS"/>
                <a:cs typeface="Trebuchet MS"/>
              </a:rPr>
              <a:t>Year</a:t>
            </a:r>
            <a:r>
              <a:rPr sz="2600" b="1" spc="-25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2600" b="1" spc="-45" dirty="0">
                <a:solidFill>
                  <a:srgbClr val="FFDE58"/>
                </a:solidFill>
                <a:latin typeface="Trebuchet MS"/>
                <a:cs typeface="Trebuchet MS"/>
              </a:rPr>
              <a:t>in</a:t>
            </a:r>
            <a:r>
              <a:rPr sz="2600" b="1" spc="-25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2600" b="1" spc="-10" dirty="0">
                <a:solidFill>
                  <a:srgbClr val="FFDE58"/>
                </a:solidFill>
                <a:latin typeface="Trebuchet MS"/>
                <a:cs typeface="Trebuchet MS"/>
              </a:rPr>
              <a:t>Table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6254" y="497574"/>
              <a:ext cx="419099" cy="3524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424" y="1815696"/>
            <a:ext cx="16563974" cy="76295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1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350" dirty="0">
                <a:solidFill>
                  <a:srgbClr val="FFFFFF"/>
                </a:solidFill>
                <a:latin typeface="Arial Black"/>
                <a:cs typeface="Arial Black"/>
              </a:rPr>
              <a:t>Database</a:t>
            </a:r>
            <a:r>
              <a:rPr b="0" spc="-4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235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b="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409" dirty="0">
                <a:solidFill>
                  <a:srgbClr val="FFFFFF"/>
                </a:solidFill>
                <a:latin typeface="Arial Black"/>
                <a:cs typeface="Arial Black"/>
              </a:rPr>
              <a:t>Table</a:t>
            </a:r>
            <a:r>
              <a:rPr b="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300" dirty="0">
                <a:solidFill>
                  <a:srgbClr val="FFFFFF"/>
                </a:solidFill>
                <a:latin typeface="Arial Black"/>
                <a:cs typeface="Arial Black"/>
              </a:rPr>
              <a:t>structures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06254" y="497574"/>
              <a:ext cx="419099" cy="35242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780609" y="1395300"/>
            <a:ext cx="9372598" cy="8410574"/>
            <a:chOff x="3780609" y="1395300"/>
            <a:chExt cx="9372598" cy="841057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0609" y="1395300"/>
              <a:ext cx="9372598" cy="84105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60375" y="8873653"/>
              <a:ext cx="8013065" cy="500380"/>
            </a:xfrm>
            <a:custGeom>
              <a:avLst/>
              <a:gdLst/>
              <a:ahLst/>
              <a:cxnLst/>
              <a:rect l="l" t="t" r="r" b="b"/>
              <a:pathLst>
                <a:path w="8013065" h="500379">
                  <a:moveTo>
                    <a:pt x="8012963" y="500077"/>
                  </a:moveTo>
                  <a:lnTo>
                    <a:pt x="0" y="500077"/>
                  </a:lnTo>
                  <a:lnTo>
                    <a:pt x="0" y="0"/>
                  </a:lnTo>
                  <a:lnTo>
                    <a:pt x="8012963" y="0"/>
                  </a:lnTo>
                  <a:lnTo>
                    <a:pt x="8012963" y="500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1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350" dirty="0">
                <a:solidFill>
                  <a:srgbClr val="FFFFFF"/>
                </a:solidFill>
                <a:latin typeface="Arial Black"/>
                <a:cs typeface="Arial Black"/>
              </a:rPr>
              <a:t>Database</a:t>
            </a:r>
            <a:r>
              <a:rPr b="0" spc="-4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235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b="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409" dirty="0">
                <a:solidFill>
                  <a:srgbClr val="FFFFFF"/>
                </a:solidFill>
                <a:latin typeface="Arial Black"/>
                <a:cs typeface="Arial Black"/>
              </a:rPr>
              <a:t>Table</a:t>
            </a:r>
            <a:r>
              <a:rPr b="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b="0" spc="-300" dirty="0">
                <a:solidFill>
                  <a:srgbClr val="FFFFFF"/>
                </a:solidFill>
                <a:latin typeface="Arial Black"/>
                <a:cs typeface="Arial Black"/>
              </a:rPr>
              <a:t>structures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06254" y="497574"/>
              <a:ext cx="419099" cy="3524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1967225"/>
            <a:ext cx="15354298" cy="38290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D9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5573" y="9258306"/>
            <a:ext cx="1032426" cy="10286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29000"/>
            <a:ext cx="1260125" cy="4210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250686"/>
            <a:ext cx="3952834" cy="103631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9300" y="314325"/>
              <a:ext cx="714374" cy="7143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6254" y="497574"/>
              <a:ext cx="419099" cy="3524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786" y="9742605"/>
            <a:ext cx="219074" cy="35242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52950" y="4399459"/>
            <a:ext cx="447675" cy="2270125"/>
            <a:chOff x="452950" y="4399459"/>
            <a:chExt cx="447675" cy="227012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950" y="4399459"/>
              <a:ext cx="447674" cy="285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50" y="4682357"/>
              <a:ext cx="447674" cy="198713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7524626" y="9543009"/>
            <a:ext cx="447675" cy="744220"/>
            <a:chOff x="17524626" y="9543009"/>
            <a:chExt cx="447675" cy="74422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4626" y="9543009"/>
              <a:ext cx="447674" cy="2857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24626" y="9825908"/>
              <a:ext cx="447674" cy="46109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62374" y="497601"/>
            <a:ext cx="3676649" cy="5714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39887" y="272839"/>
            <a:ext cx="609600" cy="6857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990917" y="59346"/>
            <a:ext cx="253111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1" spc="434" dirty="0">
                <a:latin typeface="Trebuchet MS"/>
                <a:cs typeface="Trebuchet MS"/>
              </a:rPr>
              <a:t>CASE</a:t>
            </a:r>
            <a:r>
              <a:rPr sz="5600" b="1" spc="-160" dirty="0">
                <a:latin typeface="Trebuchet MS"/>
                <a:cs typeface="Trebuchet MS"/>
              </a:rPr>
              <a:t> </a:t>
            </a:r>
            <a:r>
              <a:rPr sz="5600" b="1" spc="-140" dirty="0">
                <a:latin typeface="Trebuchet MS"/>
                <a:cs typeface="Trebuchet MS"/>
              </a:rPr>
              <a:t>fi</a:t>
            </a:r>
            <a:endParaRPr sz="56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248037" y="292575"/>
            <a:ext cx="609599" cy="5524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298024" y="1065634"/>
            <a:ext cx="14293215" cy="88519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4137660" marR="5080" indent="-4125595">
              <a:lnSpc>
                <a:spcPts val="3170"/>
              </a:lnSpc>
              <a:spcBef>
                <a:spcPts val="560"/>
              </a:spcBef>
            </a:pPr>
            <a:r>
              <a:rPr sz="3000" dirty="0">
                <a:latin typeface="Tahoma"/>
                <a:cs typeface="Tahoma"/>
              </a:rPr>
              <a:t>Determine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the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three</a:t>
            </a:r>
            <a:r>
              <a:rPr sz="3000" spc="-90" dirty="0">
                <a:latin typeface="Tahoma"/>
                <a:cs typeface="Tahoma"/>
              </a:rPr>
              <a:t> </a:t>
            </a:r>
            <a:r>
              <a:rPr sz="3000" b="1" spc="-30" dirty="0">
                <a:latin typeface="Trebuchet MS"/>
                <a:cs typeface="Trebuchet MS"/>
              </a:rPr>
              <a:t>uirports</a:t>
            </a:r>
            <a:r>
              <a:rPr sz="3000" b="1" spc="-25" dirty="0">
                <a:latin typeface="Trebuchet MS"/>
                <a:cs typeface="Trebuchet MS"/>
              </a:rPr>
              <a:t> </a:t>
            </a:r>
            <a:r>
              <a:rPr sz="3000" spc="-35" dirty="0">
                <a:latin typeface="Tahoma"/>
                <a:cs typeface="Tahoma"/>
              </a:rPr>
              <a:t>(origin)</a:t>
            </a:r>
            <a:r>
              <a:rPr sz="3000" spc="-90" dirty="0">
                <a:latin typeface="Tahoma"/>
                <a:cs typeface="Tahoma"/>
              </a:rPr>
              <a:t> </a:t>
            </a:r>
            <a:r>
              <a:rPr sz="3000" spc="90" dirty="0">
                <a:latin typeface="Tahoma"/>
                <a:cs typeface="Tahoma"/>
              </a:rPr>
              <a:t>with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the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highest</a:t>
            </a:r>
            <a:r>
              <a:rPr sz="3000" spc="-90" dirty="0">
                <a:latin typeface="Tahoma"/>
                <a:cs typeface="Tahoma"/>
              </a:rPr>
              <a:t> </a:t>
            </a:r>
            <a:r>
              <a:rPr sz="3000" spc="60" dirty="0">
                <a:latin typeface="Tahoma"/>
                <a:cs typeface="Tahoma"/>
              </a:rPr>
              <a:t>delay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time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-65" dirty="0">
                <a:latin typeface="Tahoma"/>
                <a:cs typeface="Tahoma"/>
              </a:rPr>
              <a:t>(in</a:t>
            </a:r>
            <a:r>
              <a:rPr sz="3000" spc="-90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hours)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for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25" dirty="0">
                <a:latin typeface="Tahoma"/>
                <a:cs typeface="Tahoma"/>
              </a:rPr>
              <a:t>2005 </a:t>
            </a:r>
            <a:r>
              <a:rPr sz="3000" spc="45" dirty="0">
                <a:latin typeface="Tahoma"/>
                <a:cs typeface="Tahoma"/>
              </a:rPr>
              <a:t>(Displayed</a:t>
            </a:r>
            <a:r>
              <a:rPr sz="3000" spc="-13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in</a:t>
            </a:r>
            <a:r>
              <a:rPr sz="3000" spc="-135" dirty="0">
                <a:latin typeface="Tahoma"/>
                <a:cs typeface="Tahoma"/>
              </a:rPr>
              <a:t> </a:t>
            </a:r>
            <a:r>
              <a:rPr sz="3000" spc="-10" dirty="0">
                <a:latin typeface="Tahoma"/>
                <a:cs typeface="Tahoma"/>
              </a:rPr>
              <a:t>hours)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51374" y="2073824"/>
            <a:ext cx="15468599" cy="7048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750</Words>
  <Application>Microsoft Macintosh PowerPoint</Application>
  <PresentationFormat>Custom</PresentationFormat>
  <Paragraphs>189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Black</vt:lpstr>
      <vt:lpstr>Arial MT</vt:lpstr>
      <vt:lpstr>Calibri</vt:lpstr>
      <vt:lpstr>Courier New</vt:lpstr>
      <vt:lpstr>Lucida Sans Unicode</vt:lpstr>
      <vt:lpstr>Microsoft Sans Serif</vt:lpstr>
      <vt:lpstr>Tahoma</vt:lpstr>
      <vt:lpstr>Times New Roman</vt:lpstr>
      <vt:lpstr>Trebuchet MS</vt:lpstr>
      <vt:lpstr>Verdana</vt:lpstr>
      <vt:lpstr>Office Theme</vt:lpstr>
      <vt:lpstr>Big Data Analytics Project Phase 1</vt:lpstr>
      <vt:lpstr>DATA ANALYSIS TASKS</vt:lpstr>
      <vt:lpstr>DATA SOURCE</vt:lpstr>
      <vt:lpstr>Steps for working with Data in Hadoop</vt:lpstr>
      <vt:lpstr>Year 2005 Data uploading in Hadoop</vt:lpstr>
      <vt:lpstr>Year 2005 Data Uploading in Table</vt:lpstr>
      <vt:lpstr>Database and Table structures</vt:lpstr>
      <vt:lpstr>Database and Table structures</vt:lpstr>
      <vt:lpstr>PowerPoint Presentation</vt:lpstr>
      <vt:lpstr>CASE fi: RESULT</vt:lpstr>
      <vt:lpstr>CASE fi Determine the three uirports (dest) with the highest delay time (in hours) for 2005 (Displayed in hours)</vt:lpstr>
      <vt:lpstr>CASE fi: RESULT</vt:lpstr>
      <vt:lpstr>CASE 3 Determine overall which type of delay (arrivals or departures) is the largest (Overall Delays for year 2005)</vt:lpstr>
      <vt:lpstr>CASE 3: RESULT</vt:lpstr>
      <vt:lpstr>The three airports origin with the highest delay time (in hours in thousands) for year 2005</vt:lpstr>
      <vt:lpstr>The three airports dest with the highest delay time (in hours in thousands) for year 2005</vt:lpstr>
      <vt:lpstr>The three airlines with the highest delay time (in hours in thousands) for year 2005</vt:lpstr>
      <vt:lpstr>The overall delay time (in hours in thousands) for year 2005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- YellowTeam - Project Phase 1.pptx</dc:title>
  <dc:creator>Максим Смирнов</dc:creator>
  <cp:keywords>DAGDLDiZn0w,BAE72GOu_2c</cp:keywords>
  <cp:lastModifiedBy>Khomutinnikov Maxim</cp:lastModifiedBy>
  <cp:revision>1</cp:revision>
  <dcterms:created xsi:type="dcterms:W3CDTF">2024-04-22T20:46:12Z</dcterms:created>
  <dcterms:modified xsi:type="dcterms:W3CDTF">2024-04-22T20:49:22Z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2024-04-22T00:00:00Z</vt:filetime>
  </property>
  <property fmtid="{D5CDD505-2E9C-101B-9397-08002B2CF9AE}" pid="3" name="Creator">
    <vt:lpwstr>Canva</vt:lpwstr>
  </property>
  <property fmtid="{D5CDD505-2E9C-101B-9397-08002B2CF9AE}" pid="4" name="LastSaved">
    <vt:filetime>2024-04-22T00:00:00Z</vt:filetime>
  </property>
  <property fmtid="{D5CDD505-2E9C-101B-9397-08002B2CF9AE}" pid="5" name="Producer">
    <vt:lpwstr>Canva</vt:lpwstr>
  </property>
</Properties>
</file>